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70" r:id="rId4"/>
    <p:sldId id="271" r:id="rId5"/>
    <p:sldId id="257" r:id="rId6"/>
    <p:sldId id="258" r:id="rId7"/>
    <p:sldId id="272" r:id="rId8"/>
    <p:sldId id="259" r:id="rId9"/>
    <p:sldId id="260" r:id="rId10"/>
    <p:sldId id="274" r:id="rId11"/>
    <p:sldId id="273" r:id="rId12"/>
    <p:sldId id="261" r:id="rId13"/>
    <p:sldId id="262" r:id="rId14"/>
    <p:sldId id="263" r:id="rId15"/>
    <p:sldId id="264" r:id="rId16"/>
    <p:sldId id="265" r:id="rId17"/>
    <p:sldId id="266" r:id="rId18"/>
    <p:sldId id="275" r:id="rId19"/>
    <p:sldId id="267" r:id="rId20"/>
    <p:sldId id="277" r:id="rId21"/>
    <p:sldId id="278" r:id="rId22"/>
    <p:sldId id="279" r:id="rId23"/>
    <p:sldId id="281" r:id="rId24"/>
    <p:sldId id="28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2" d="100"/>
          <a:sy n="62" d="100"/>
        </p:scale>
        <p:origin x="28"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 McClure" userId="be7146ff-073a-4798-8c1f-ce68c54c4ff3" providerId="ADAL" clId="{23ECC698-6D87-4370-897A-5F8120984578}"/>
    <pc:docChg chg="modSld">
      <pc:chgData name="Scot McClure" userId="be7146ff-073a-4798-8c1f-ce68c54c4ff3" providerId="ADAL" clId="{23ECC698-6D87-4370-897A-5F8120984578}" dt="2017-11-21T17:26:34.666" v="0" actId="14100"/>
      <pc:docMkLst>
        <pc:docMk/>
      </pc:docMkLst>
      <pc:sldChg chg="modSp">
        <pc:chgData name="Scot McClure" userId="be7146ff-073a-4798-8c1f-ce68c54c4ff3" providerId="ADAL" clId="{23ECC698-6D87-4370-897A-5F8120984578}" dt="2017-11-21T17:26:34.666" v="0" actId="14100"/>
        <pc:sldMkLst>
          <pc:docMk/>
          <pc:sldMk cId="4215446458" sldId="272"/>
        </pc:sldMkLst>
        <pc:picChg chg="mod">
          <ac:chgData name="Scot McClure" userId="be7146ff-073a-4798-8c1f-ce68c54c4ff3" providerId="ADAL" clId="{23ECC698-6D87-4370-897A-5F8120984578}" dt="2017-11-21T17:26:34.666" v="0" actId="14100"/>
          <ac:picMkLst>
            <pc:docMk/>
            <pc:sldMk cId="4215446458" sldId="272"/>
            <ac:picMk id="7" creationId="{6B1A4A14-2316-4F95-8966-6A2EB8EFA4D0}"/>
          </ac:picMkLst>
        </pc:picChg>
      </pc:sldChg>
    </pc:docChg>
  </pc:docChgLst>
  <pc:docChgLst>
    <pc:chgData name="Scot McClure" userId="be7146ff-073a-4798-8c1f-ce68c54c4ff3" providerId="ADAL" clId="{F0CCB700-1CC9-4872-BCCF-07F9B5DC5415}"/>
    <pc:docChg chg="undo custSel addSld delSld modSld">
      <pc:chgData name="Scot McClure" userId="be7146ff-073a-4798-8c1f-ce68c54c4ff3" providerId="ADAL" clId="{F0CCB700-1CC9-4872-BCCF-07F9B5DC5415}" dt="2017-10-12T19:48:50.192" v="536" actId="2696"/>
      <pc:docMkLst>
        <pc:docMk/>
      </pc:docMkLst>
      <pc:sldChg chg="del">
        <pc:chgData name="Scot McClure" userId="be7146ff-073a-4798-8c1f-ce68c54c4ff3" providerId="ADAL" clId="{F0CCB700-1CC9-4872-BCCF-07F9B5DC5415}" dt="2017-10-12T18:02:51.397" v="30" actId="2696"/>
        <pc:sldMkLst>
          <pc:docMk/>
          <pc:sldMk cId="3864301503" sldId="256"/>
        </pc:sldMkLst>
      </pc:sldChg>
      <pc:sldChg chg="addSp modSp">
        <pc:chgData name="Scot McClure" userId="be7146ff-073a-4798-8c1f-ce68c54c4ff3" providerId="ADAL" clId="{F0CCB700-1CC9-4872-BCCF-07F9B5DC5415}" dt="2017-10-12T18:04:53.669" v="45" actId="1076"/>
        <pc:sldMkLst>
          <pc:docMk/>
          <pc:sldMk cId="1046960242" sldId="257"/>
        </pc:sldMkLst>
        <pc:spChg chg="mod">
          <ac:chgData name="Scot McClure" userId="be7146ff-073a-4798-8c1f-ce68c54c4ff3" providerId="ADAL" clId="{F0CCB700-1CC9-4872-BCCF-07F9B5DC5415}" dt="2017-10-12T18:04:34.144" v="38" actId="27636"/>
          <ac:spMkLst>
            <pc:docMk/>
            <pc:sldMk cId="1046960242" sldId="257"/>
            <ac:spMk id="2" creationId="{00000000-0000-0000-0000-000000000000}"/>
          </ac:spMkLst>
        </pc:spChg>
        <pc:graphicFrameChg chg="mod modGraphic">
          <ac:chgData name="Scot McClure" userId="be7146ff-073a-4798-8c1f-ce68c54c4ff3" providerId="ADAL" clId="{F0CCB700-1CC9-4872-BCCF-07F9B5DC5415}" dt="2017-10-12T18:04:50.859" v="44" actId="14100"/>
          <ac:graphicFrameMkLst>
            <pc:docMk/>
            <pc:sldMk cId="1046960242" sldId="257"/>
            <ac:graphicFrameMk id="4" creationId="{00000000-0000-0000-0000-000000000000}"/>
          </ac:graphicFrameMkLst>
        </pc:graphicFrameChg>
        <pc:picChg chg="add mod">
          <ac:chgData name="Scot McClure" userId="be7146ff-073a-4798-8c1f-ce68c54c4ff3" providerId="ADAL" clId="{F0CCB700-1CC9-4872-BCCF-07F9B5DC5415}" dt="2017-10-12T18:04:26.431" v="36" actId="1076"/>
          <ac:picMkLst>
            <pc:docMk/>
            <pc:sldMk cId="1046960242" sldId="257"/>
            <ac:picMk id="5" creationId="{F66FDE7F-6520-47C0-853E-A312CF398401}"/>
          </ac:picMkLst>
        </pc:picChg>
        <pc:picChg chg="add mod">
          <ac:chgData name="Scot McClure" userId="be7146ff-073a-4798-8c1f-ce68c54c4ff3" providerId="ADAL" clId="{F0CCB700-1CC9-4872-BCCF-07F9B5DC5415}" dt="2017-10-12T18:04:53.669" v="45" actId="1076"/>
          <ac:picMkLst>
            <pc:docMk/>
            <pc:sldMk cId="1046960242" sldId="257"/>
            <ac:picMk id="6" creationId="{F8B2D5DE-4CF0-4308-A400-A42A92C1925A}"/>
          </ac:picMkLst>
        </pc:picChg>
      </pc:sldChg>
      <pc:sldChg chg="addSp delSp modSp">
        <pc:chgData name="Scot McClure" userId="be7146ff-073a-4798-8c1f-ce68c54c4ff3" providerId="ADAL" clId="{F0CCB700-1CC9-4872-BCCF-07F9B5DC5415}" dt="2017-10-12T18:08:57.994" v="90" actId="478"/>
        <pc:sldMkLst>
          <pc:docMk/>
          <pc:sldMk cId="351697969" sldId="258"/>
        </pc:sldMkLst>
        <pc:graphicFrameChg chg="mod modGraphic">
          <ac:chgData name="Scot McClure" userId="be7146ff-073a-4798-8c1f-ce68c54c4ff3" providerId="ADAL" clId="{F0CCB700-1CC9-4872-BCCF-07F9B5DC5415}" dt="2017-10-12T18:08:44.145" v="86" actId="1076"/>
          <ac:graphicFrameMkLst>
            <pc:docMk/>
            <pc:sldMk cId="351697969" sldId="258"/>
            <ac:graphicFrameMk id="6" creationId="{00000000-0000-0000-0000-000000000000}"/>
          </ac:graphicFrameMkLst>
        </pc:graphicFrameChg>
        <pc:picChg chg="add del mod">
          <ac:chgData name="Scot McClure" userId="be7146ff-073a-4798-8c1f-ce68c54c4ff3" providerId="ADAL" clId="{F0CCB700-1CC9-4872-BCCF-07F9B5DC5415}" dt="2017-10-12T18:08:38.002" v="85" actId="478"/>
          <ac:picMkLst>
            <pc:docMk/>
            <pc:sldMk cId="351697969" sldId="258"/>
            <ac:picMk id="3" creationId="{485028D8-5041-49CF-B6F9-8179A3AF7720}"/>
          </ac:picMkLst>
        </pc:picChg>
        <pc:picChg chg="add mod">
          <ac:chgData name="Scot McClure" userId="be7146ff-073a-4798-8c1f-ce68c54c4ff3" providerId="ADAL" clId="{F0CCB700-1CC9-4872-BCCF-07F9B5DC5415}" dt="2017-10-12T18:05:40.898" v="48" actId="1076"/>
          <ac:picMkLst>
            <pc:docMk/>
            <pc:sldMk cId="351697969" sldId="258"/>
            <ac:picMk id="5" creationId="{4FBDA8C0-B89F-496A-BB9A-ECEC123BD223}"/>
          </ac:picMkLst>
        </pc:picChg>
        <pc:picChg chg="add del mod">
          <ac:chgData name="Scot McClure" userId="be7146ff-073a-4798-8c1f-ce68c54c4ff3" providerId="ADAL" clId="{F0CCB700-1CC9-4872-BCCF-07F9B5DC5415}" dt="2017-10-12T18:08:57.994" v="90" actId="478"/>
          <ac:picMkLst>
            <pc:docMk/>
            <pc:sldMk cId="351697969" sldId="258"/>
            <ac:picMk id="7" creationId="{6B1A4A14-2316-4F95-8966-6A2EB8EFA4D0}"/>
          </ac:picMkLst>
        </pc:picChg>
        <pc:picChg chg="mod">
          <ac:chgData name="Scot McClure" userId="be7146ff-073a-4798-8c1f-ce68c54c4ff3" providerId="ADAL" clId="{F0CCB700-1CC9-4872-BCCF-07F9B5DC5415}" dt="2017-10-12T18:08:53.681" v="89" actId="14100"/>
          <ac:picMkLst>
            <pc:docMk/>
            <pc:sldMk cId="351697969" sldId="258"/>
            <ac:picMk id="2050" creationId="{00000000-0000-0000-0000-000000000000}"/>
          </ac:picMkLst>
        </pc:picChg>
      </pc:sldChg>
      <pc:sldChg chg="addSp modSp">
        <pc:chgData name="Scot McClure" userId="be7146ff-073a-4798-8c1f-ce68c54c4ff3" providerId="ADAL" clId="{F0CCB700-1CC9-4872-BCCF-07F9B5DC5415}" dt="2017-10-12T18:11:10.404" v="103" actId="1076"/>
        <pc:sldMkLst>
          <pc:docMk/>
          <pc:sldMk cId="2630502894" sldId="259"/>
        </pc:sldMkLst>
        <pc:graphicFrameChg chg="mod modGraphic">
          <ac:chgData name="Scot McClure" userId="be7146ff-073a-4798-8c1f-ce68c54c4ff3" providerId="ADAL" clId="{F0CCB700-1CC9-4872-BCCF-07F9B5DC5415}" dt="2017-10-12T18:11:06.094" v="102" actId="14100"/>
          <ac:graphicFrameMkLst>
            <pc:docMk/>
            <pc:sldMk cId="2630502894" sldId="259"/>
            <ac:graphicFrameMk id="4" creationId="{00000000-0000-0000-0000-000000000000}"/>
          </ac:graphicFrameMkLst>
        </pc:graphicFrameChg>
        <pc:picChg chg="add mod">
          <ac:chgData name="Scot McClure" userId="be7146ff-073a-4798-8c1f-ce68c54c4ff3" providerId="ADAL" clId="{F0CCB700-1CC9-4872-BCCF-07F9B5DC5415}" dt="2017-10-12T18:11:10.404" v="103" actId="1076"/>
          <ac:picMkLst>
            <pc:docMk/>
            <pc:sldMk cId="2630502894" sldId="259"/>
            <ac:picMk id="5" creationId="{39C1AF47-86D4-4632-89A3-EA55393A218B}"/>
          </ac:picMkLst>
        </pc:picChg>
        <pc:picChg chg="add mod">
          <ac:chgData name="Scot McClure" userId="be7146ff-073a-4798-8c1f-ce68c54c4ff3" providerId="ADAL" clId="{F0CCB700-1CC9-4872-BCCF-07F9B5DC5415}" dt="2017-10-12T18:10:40.603" v="98" actId="1076"/>
          <ac:picMkLst>
            <pc:docMk/>
            <pc:sldMk cId="2630502894" sldId="259"/>
            <ac:picMk id="6" creationId="{FA247011-192D-4620-85CC-C94CBC73A8EF}"/>
          </ac:picMkLst>
        </pc:picChg>
        <pc:picChg chg="mod">
          <ac:chgData name="Scot McClure" userId="be7146ff-073a-4798-8c1f-ce68c54c4ff3" providerId="ADAL" clId="{F0CCB700-1CC9-4872-BCCF-07F9B5DC5415}" dt="2017-10-12T18:10:32.471" v="95" actId="1076"/>
          <ac:picMkLst>
            <pc:docMk/>
            <pc:sldMk cId="2630502894" sldId="259"/>
            <ac:picMk id="3074" creationId="{00000000-0000-0000-0000-000000000000}"/>
          </ac:picMkLst>
        </pc:picChg>
      </pc:sldChg>
      <pc:sldChg chg="addSp delSp modSp">
        <pc:chgData name="Scot McClure" userId="be7146ff-073a-4798-8c1f-ce68c54c4ff3" providerId="ADAL" clId="{F0CCB700-1CC9-4872-BCCF-07F9B5DC5415}" dt="2017-10-12T18:15:08.363" v="121" actId="1076"/>
        <pc:sldMkLst>
          <pc:docMk/>
          <pc:sldMk cId="1167341649" sldId="260"/>
        </pc:sldMkLst>
        <pc:graphicFrameChg chg="mod modGraphic">
          <ac:chgData name="Scot McClure" userId="be7146ff-073a-4798-8c1f-ce68c54c4ff3" providerId="ADAL" clId="{F0CCB700-1CC9-4872-BCCF-07F9B5DC5415}" dt="2017-10-12T18:15:08.363" v="121" actId="1076"/>
          <ac:graphicFrameMkLst>
            <pc:docMk/>
            <pc:sldMk cId="1167341649" sldId="260"/>
            <ac:graphicFrameMk id="4" creationId="{00000000-0000-0000-0000-000000000000}"/>
          </ac:graphicFrameMkLst>
        </pc:graphicFrameChg>
        <pc:picChg chg="add del mod">
          <ac:chgData name="Scot McClure" userId="be7146ff-073a-4798-8c1f-ce68c54c4ff3" providerId="ADAL" clId="{F0CCB700-1CC9-4872-BCCF-07F9B5DC5415}" dt="2017-10-12T18:14:18.609" v="111" actId="478"/>
          <ac:picMkLst>
            <pc:docMk/>
            <pc:sldMk cId="1167341649" sldId="260"/>
            <ac:picMk id="5" creationId="{AD065EB8-5522-4B70-AB3F-5BFB1AC37640}"/>
          </ac:picMkLst>
        </pc:picChg>
        <pc:picChg chg="add del">
          <ac:chgData name="Scot McClure" userId="be7146ff-073a-4798-8c1f-ce68c54c4ff3" providerId="ADAL" clId="{F0CCB700-1CC9-4872-BCCF-07F9B5DC5415}" dt="2017-10-12T18:14:16.508" v="110" actId="478"/>
          <ac:picMkLst>
            <pc:docMk/>
            <pc:sldMk cId="1167341649" sldId="260"/>
            <ac:picMk id="6" creationId="{0BF0F7BD-9BF1-4DD1-B6D8-85FFFDC64694}"/>
          </ac:picMkLst>
        </pc:picChg>
        <pc:picChg chg="mod">
          <ac:chgData name="Scot McClure" userId="be7146ff-073a-4798-8c1f-ce68c54c4ff3" providerId="ADAL" clId="{F0CCB700-1CC9-4872-BCCF-07F9B5DC5415}" dt="2017-10-12T18:15:04.891" v="120" actId="1076"/>
          <ac:picMkLst>
            <pc:docMk/>
            <pc:sldMk cId="1167341649" sldId="260"/>
            <ac:picMk id="4098" creationId="{00000000-0000-0000-0000-000000000000}"/>
          </ac:picMkLst>
        </pc:picChg>
      </pc:sldChg>
      <pc:sldChg chg="addSp modSp add">
        <pc:chgData name="Scot McClure" userId="be7146ff-073a-4798-8c1f-ce68c54c4ff3" providerId="ADAL" clId="{F0CCB700-1CC9-4872-BCCF-07F9B5DC5415}" dt="2017-10-12T19:11:26.249" v="178" actId="1076"/>
        <pc:sldMkLst>
          <pc:docMk/>
          <pc:sldMk cId="2244314582" sldId="261"/>
        </pc:sldMkLst>
        <pc:spChg chg="mod">
          <ac:chgData name="Scot McClure" userId="be7146ff-073a-4798-8c1f-ce68c54c4ff3" providerId="ADAL" clId="{F0CCB700-1CC9-4872-BCCF-07F9B5DC5415}" dt="2017-10-12T19:10:18.616" v="164" actId="1076"/>
          <ac:spMkLst>
            <pc:docMk/>
            <pc:sldMk cId="2244314582" sldId="261"/>
            <ac:spMk id="2" creationId="{8F55DC42-7070-4F26-887E-B3AE3831233C}"/>
          </ac:spMkLst>
        </pc:spChg>
        <pc:spChg chg="mod">
          <ac:chgData name="Scot McClure" userId="be7146ff-073a-4798-8c1f-ce68c54c4ff3" providerId="ADAL" clId="{F0CCB700-1CC9-4872-BCCF-07F9B5DC5415}" dt="2017-10-12T19:09:24.228" v="134" actId="20577"/>
          <ac:spMkLst>
            <pc:docMk/>
            <pc:sldMk cId="2244314582" sldId="261"/>
            <ac:spMk id="3" creationId="{D6B6C7EB-9E27-4687-B647-20729A5CD25C}"/>
          </ac:spMkLst>
        </pc:spChg>
        <pc:spChg chg="add mod">
          <ac:chgData name="Scot McClure" userId="be7146ff-073a-4798-8c1f-ce68c54c4ff3" providerId="ADAL" clId="{F0CCB700-1CC9-4872-BCCF-07F9B5DC5415}" dt="2017-10-12T19:11:26.249" v="178" actId="1076"/>
          <ac:spMkLst>
            <pc:docMk/>
            <pc:sldMk cId="2244314582" sldId="261"/>
            <ac:spMk id="4" creationId="{E35241BF-C505-4EBE-A5C2-E232E68E43DE}"/>
          </ac:spMkLst>
        </pc:spChg>
      </pc:sldChg>
      <pc:sldChg chg="addSp delSp modSp add">
        <pc:chgData name="Scot McClure" userId="be7146ff-073a-4798-8c1f-ce68c54c4ff3" providerId="ADAL" clId="{F0CCB700-1CC9-4872-BCCF-07F9B5DC5415}" dt="2017-10-12T19:11:05.111" v="175" actId="1076"/>
        <pc:sldMkLst>
          <pc:docMk/>
          <pc:sldMk cId="2062770672" sldId="262"/>
        </pc:sldMkLst>
        <pc:spChg chg="del">
          <ac:chgData name="Scot McClure" userId="be7146ff-073a-4798-8c1f-ce68c54c4ff3" providerId="ADAL" clId="{F0CCB700-1CC9-4872-BCCF-07F9B5DC5415}" dt="2017-10-12T19:10:35.903" v="166" actId="478"/>
          <ac:spMkLst>
            <pc:docMk/>
            <pc:sldMk cId="2062770672" sldId="262"/>
            <ac:spMk id="2" creationId="{E01F63E8-1046-4F68-8026-BD5C000AAC79}"/>
          </ac:spMkLst>
        </pc:spChg>
        <pc:spChg chg="mod">
          <ac:chgData name="Scot McClure" userId="be7146ff-073a-4798-8c1f-ce68c54c4ff3" providerId="ADAL" clId="{F0CCB700-1CC9-4872-BCCF-07F9B5DC5415}" dt="2017-10-12T19:11:05.111" v="175" actId="1076"/>
          <ac:spMkLst>
            <pc:docMk/>
            <pc:sldMk cId="2062770672" sldId="262"/>
            <ac:spMk id="3" creationId="{3CAE205D-102A-4D81-918B-03CA8F50BDE6}"/>
          </ac:spMkLst>
        </pc:spChg>
        <pc:spChg chg="add mod">
          <ac:chgData name="Scot McClure" userId="be7146ff-073a-4798-8c1f-ce68c54c4ff3" providerId="ADAL" clId="{F0CCB700-1CC9-4872-BCCF-07F9B5DC5415}" dt="2017-10-12T19:11:01.221" v="174" actId="1076"/>
          <ac:spMkLst>
            <pc:docMk/>
            <pc:sldMk cId="2062770672" sldId="262"/>
            <ac:spMk id="4" creationId="{2FFCF722-4DBC-4AE3-9455-A8668F472282}"/>
          </ac:spMkLst>
        </pc:spChg>
        <pc:spChg chg="add mod">
          <ac:chgData name="Scot McClure" userId="be7146ff-073a-4798-8c1f-ce68c54c4ff3" providerId="ADAL" clId="{F0CCB700-1CC9-4872-BCCF-07F9B5DC5415}" dt="2017-10-12T19:10:58.217" v="173" actId="1076"/>
          <ac:spMkLst>
            <pc:docMk/>
            <pc:sldMk cId="2062770672" sldId="262"/>
            <ac:spMk id="5" creationId="{BB7622B1-2A9E-4784-A959-D14E13959DDE}"/>
          </ac:spMkLst>
        </pc:spChg>
      </pc:sldChg>
      <pc:sldChg chg="addSp modSp add">
        <pc:chgData name="Scot McClure" userId="be7146ff-073a-4798-8c1f-ce68c54c4ff3" providerId="ADAL" clId="{F0CCB700-1CC9-4872-BCCF-07F9B5DC5415}" dt="2017-10-12T19:12:02.496" v="188" actId="14100"/>
        <pc:sldMkLst>
          <pc:docMk/>
          <pc:sldMk cId="810167544" sldId="263"/>
        </pc:sldMkLst>
        <pc:spChg chg="add mod">
          <ac:chgData name="Scot McClure" userId="be7146ff-073a-4798-8c1f-ce68c54c4ff3" providerId="ADAL" clId="{F0CCB700-1CC9-4872-BCCF-07F9B5DC5415}" dt="2017-10-12T19:11:49.461" v="184" actId="1076"/>
          <ac:spMkLst>
            <pc:docMk/>
            <pc:sldMk cId="810167544" sldId="263"/>
            <ac:spMk id="2" creationId="{52E4D01A-FCCE-4D08-8146-019000D0D644}"/>
          </ac:spMkLst>
        </pc:spChg>
        <pc:spChg chg="add mod">
          <ac:chgData name="Scot McClure" userId="be7146ff-073a-4798-8c1f-ce68c54c4ff3" providerId="ADAL" clId="{F0CCB700-1CC9-4872-BCCF-07F9B5DC5415}" dt="2017-10-12T19:12:02.496" v="188" actId="14100"/>
          <ac:spMkLst>
            <pc:docMk/>
            <pc:sldMk cId="810167544" sldId="263"/>
            <ac:spMk id="3" creationId="{4098F77F-C123-4E00-ADF2-11C418DB542A}"/>
          </ac:spMkLst>
        </pc:spChg>
        <pc:spChg chg="add">
          <ac:chgData name="Scot McClure" userId="be7146ff-073a-4798-8c1f-ce68c54c4ff3" providerId="ADAL" clId="{F0CCB700-1CC9-4872-BCCF-07F9B5DC5415}" dt="2017-10-12T19:11:30.452" v="179" actId="14100"/>
          <ac:spMkLst>
            <pc:docMk/>
            <pc:sldMk cId="810167544" sldId="263"/>
            <ac:spMk id="4" creationId="{FF408749-38DF-4142-959F-F6ACC6115A05}"/>
          </ac:spMkLst>
        </pc:spChg>
      </pc:sldChg>
      <pc:sldChg chg="addSp modSp add">
        <pc:chgData name="Scot McClure" userId="be7146ff-073a-4798-8c1f-ce68c54c4ff3" providerId="ADAL" clId="{F0CCB700-1CC9-4872-BCCF-07F9B5DC5415}" dt="2017-10-12T19:12:51.774" v="197" actId="255"/>
        <pc:sldMkLst>
          <pc:docMk/>
          <pc:sldMk cId="3650456972" sldId="264"/>
        </pc:sldMkLst>
        <pc:spChg chg="add mod">
          <ac:chgData name="Scot McClure" userId="be7146ff-073a-4798-8c1f-ce68c54c4ff3" providerId="ADAL" clId="{F0CCB700-1CC9-4872-BCCF-07F9B5DC5415}" dt="2017-10-12T19:12:51.774" v="197" actId="255"/>
          <ac:spMkLst>
            <pc:docMk/>
            <pc:sldMk cId="3650456972" sldId="264"/>
            <ac:spMk id="2" creationId="{2EC51A46-7DBC-42CD-8AD5-6AAF2010F78C}"/>
          </ac:spMkLst>
        </pc:spChg>
        <pc:spChg chg="add mod">
          <ac:chgData name="Scot McClure" userId="be7146ff-073a-4798-8c1f-ce68c54c4ff3" providerId="ADAL" clId="{F0CCB700-1CC9-4872-BCCF-07F9B5DC5415}" dt="2017-10-12T19:12:46.575" v="196" actId="14100"/>
          <ac:spMkLst>
            <pc:docMk/>
            <pc:sldMk cId="3650456972" sldId="264"/>
            <ac:spMk id="3" creationId="{83C974EF-940A-469A-98AF-99EA047E8C79}"/>
          </ac:spMkLst>
        </pc:spChg>
        <pc:spChg chg="add">
          <ac:chgData name="Scot McClure" userId="be7146ff-073a-4798-8c1f-ce68c54c4ff3" providerId="ADAL" clId="{F0CCB700-1CC9-4872-BCCF-07F9B5DC5415}" dt="2017-10-12T19:12:26.734" v="192" actId="255"/>
          <ac:spMkLst>
            <pc:docMk/>
            <pc:sldMk cId="3650456972" sldId="264"/>
            <ac:spMk id="4" creationId="{F14D84C3-6625-4170-BB2E-29F85B9AB01B}"/>
          </ac:spMkLst>
        </pc:spChg>
      </pc:sldChg>
      <pc:sldChg chg="addSp modSp add">
        <pc:chgData name="Scot McClure" userId="be7146ff-073a-4798-8c1f-ce68c54c4ff3" providerId="ADAL" clId="{F0CCB700-1CC9-4872-BCCF-07F9B5DC5415}" dt="2017-10-12T19:13:22.592" v="205" actId="1076"/>
        <pc:sldMkLst>
          <pc:docMk/>
          <pc:sldMk cId="306690547" sldId="265"/>
        </pc:sldMkLst>
        <pc:spChg chg="add mod">
          <ac:chgData name="Scot McClure" userId="be7146ff-073a-4798-8c1f-ce68c54c4ff3" providerId="ADAL" clId="{F0CCB700-1CC9-4872-BCCF-07F9B5DC5415}" dt="2017-10-12T19:13:22.592" v="205" actId="1076"/>
          <ac:spMkLst>
            <pc:docMk/>
            <pc:sldMk cId="306690547" sldId="265"/>
            <ac:spMk id="2" creationId="{BC3A5D62-C918-46E3-B6FD-848EE36D0683}"/>
          </ac:spMkLst>
        </pc:spChg>
        <pc:spChg chg="add mod">
          <ac:chgData name="Scot McClure" userId="be7146ff-073a-4798-8c1f-ce68c54c4ff3" providerId="ADAL" clId="{F0CCB700-1CC9-4872-BCCF-07F9B5DC5415}" dt="2017-10-12T19:13:14.340" v="203" actId="1076"/>
          <ac:spMkLst>
            <pc:docMk/>
            <pc:sldMk cId="306690547" sldId="265"/>
            <ac:spMk id="3" creationId="{65F9D25A-50C3-4E5B-BE3D-01DAE39431CD}"/>
          </ac:spMkLst>
        </pc:spChg>
        <pc:spChg chg="add mod">
          <ac:chgData name="Scot McClure" userId="be7146ff-073a-4798-8c1f-ce68c54c4ff3" providerId="ADAL" clId="{F0CCB700-1CC9-4872-BCCF-07F9B5DC5415}" dt="2017-10-12T19:13:20.114" v="204" actId="1076"/>
          <ac:spMkLst>
            <pc:docMk/>
            <pc:sldMk cId="306690547" sldId="265"/>
            <ac:spMk id="4" creationId="{8B551303-66D3-4156-AC01-7A7B401D4001}"/>
          </ac:spMkLst>
        </pc:spChg>
      </pc:sldChg>
      <pc:sldChg chg="addSp delSp modSp add">
        <pc:chgData name="Scot McClure" userId="be7146ff-073a-4798-8c1f-ce68c54c4ff3" providerId="ADAL" clId="{F0CCB700-1CC9-4872-BCCF-07F9B5DC5415}" dt="2017-10-12T19:13:50.147" v="214" actId="6549"/>
        <pc:sldMkLst>
          <pc:docMk/>
          <pc:sldMk cId="3462693648" sldId="266"/>
        </pc:sldMkLst>
        <pc:spChg chg="add mod">
          <ac:chgData name="Scot McClure" userId="be7146ff-073a-4798-8c1f-ce68c54c4ff3" providerId="ADAL" clId="{F0CCB700-1CC9-4872-BCCF-07F9B5DC5415}" dt="2017-10-12T19:13:50.147" v="214" actId="6549"/>
          <ac:spMkLst>
            <pc:docMk/>
            <pc:sldMk cId="3462693648" sldId="266"/>
            <ac:spMk id="2" creationId="{81CC2DB7-DBB8-4DC0-B0AE-0FE4D1176EED}"/>
          </ac:spMkLst>
        </pc:spChg>
        <pc:spChg chg="add del">
          <ac:chgData name="Scot McClure" userId="be7146ff-073a-4798-8c1f-ce68c54c4ff3" providerId="ADAL" clId="{F0CCB700-1CC9-4872-BCCF-07F9B5DC5415}" dt="2017-10-06T19:54:45.921" v="13" actId="1076"/>
          <ac:spMkLst>
            <pc:docMk/>
            <pc:sldMk cId="3462693648" sldId="266"/>
            <ac:spMk id="3" creationId="{C3C968E8-B4BC-4E1A-92C2-8613DDE51019}"/>
          </ac:spMkLst>
        </pc:spChg>
        <pc:spChg chg="add del">
          <ac:chgData name="Scot McClure" userId="be7146ff-073a-4798-8c1f-ce68c54c4ff3" providerId="ADAL" clId="{F0CCB700-1CC9-4872-BCCF-07F9B5DC5415}" dt="2017-10-06T19:54:45.921" v="13" actId="1076"/>
          <ac:spMkLst>
            <pc:docMk/>
            <pc:sldMk cId="3462693648" sldId="266"/>
            <ac:spMk id="4" creationId="{69BB1956-F557-457F-9778-F514A899269E}"/>
          </ac:spMkLst>
        </pc:spChg>
        <pc:spChg chg="add">
          <ac:chgData name="Scot McClure" userId="be7146ff-073a-4798-8c1f-ce68c54c4ff3" providerId="ADAL" clId="{F0CCB700-1CC9-4872-BCCF-07F9B5DC5415}" dt="2017-10-12T19:13:27.156" v="206" actId="6549"/>
          <ac:spMkLst>
            <pc:docMk/>
            <pc:sldMk cId="3462693648" sldId="266"/>
            <ac:spMk id="4" creationId="{6AC04E76-E757-4F5A-865D-DC39FD51E216}"/>
          </ac:spMkLst>
        </pc:spChg>
        <pc:spChg chg="add del">
          <ac:chgData name="Scot McClure" userId="be7146ff-073a-4798-8c1f-ce68c54c4ff3" providerId="ADAL" clId="{F0CCB700-1CC9-4872-BCCF-07F9B5DC5415}" dt="2017-10-06T19:54:45.921" v="13" actId="1076"/>
          <ac:spMkLst>
            <pc:docMk/>
            <pc:sldMk cId="3462693648" sldId="266"/>
            <ac:spMk id="5" creationId="{D8316920-1FC6-4828-AF96-20260DB001EA}"/>
          </ac:spMkLst>
        </pc:spChg>
        <pc:spChg chg="add mod">
          <ac:chgData name="Scot McClure" userId="be7146ff-073a-4798-8c1f-ce68c54c4ff3" providerId="ADAL" clId="{F0CCB700-1CC9-4872-BCCF-07F9B5DC5415}" dt="2017-10-06T19:55:02.501" v="15" actId="1076"/>
          <ac:spMkLst>
            <pc:docMk/>
            <pc:sldMk cId="3462693648" sldId="266"/>
            <ac:spMk id="6" creationId="{646E2CFA-3EE1-4C25-8BA4-A3190D591AAC}"/>
          </ac:spMkLst>
        </pc:spChg>
      </pc:sldChg>
      <pc:sldChg chg="addSp modSp add">
        <pc:chgData name="Scot McClure" userId="be7146ff-073a-4798-8c1f-ce68c54c4ff3" providerId="ADAL" clId="{F0CCB700-1CC9-4872-BCCF-07F9B5DC5415}" dt="2017-10-12T19:17:43.975" v="321" actId="1076"/>
        <pc:sldMkLst>
          <pc:docMk/>
          <pc:sldMk cId="3254566302" sldId="267"/>
        </pc:sldMkLst>
        <pc:spChg chg="add mod">
          <ac:chgData name="Scot McClure" userId="be7146ff-073a-4798-8c1f-ce68c54c4ff3" providerId="ADAL" clId="{F0CCB700-1CC9-4872-BCCF-07F9B5DC5415}" dt="2017-10-12T19:17:43.975" v="321" actId="1076"/>
          <ac:spMkLst>
            <pc:docMk/>
            <pc:sldMk cId="3254566302" sldId="267"/>
            <ac:spMk id="2" creationId="{E710F75F-C833-4BD1-9386-F7E35477875E}"/>
          </ac:spMkLst>
        </pc:spChg>
        <pc:spChg chg="add mod">
          <ac:chgData name="Scot McClure" userId="be7146ff-073a-4798-8c1f-ce68c54c4ff3" providerId="ADAL" clId="{F0CCB700-1CC9-4872-BCCF-07F9B5DC5415}" dt="2017-10-12T19:16:55.107" v="313" actId="20577"/>
          <ac:spMkLst>
            <pc:docMk/>
            <pc:sldMk cId="3254566302" sldId="267"/>
            <ac:spMk id="3" creationId="{0711C62F-09D5-4B10-A7BE-2528268B4FCC}"/>
          </ac:spMkLst>
        </pc:spChg>
        <pc:spChg chg="add mod">
          <ac:chgData name="Scot McClure" userId="be7146ff-073a-4798-8c1f-ce68c54c4ff3" providerId="ADAL" clId="{F0CCB700-1CC9-4872-BCCF-07F9B5DC5415}" dt="2017-10-12T19:17:39.977" v="320" actId="1076"/>
          <ac:spMkLst>
            <pc:docMk/>
            <pc:sldMk cId="3254566302" sldId="267"/>
            <ac:spMk id="4" creationId="{6B99EAF2-D37B-4497-BB2E-1FB402EB0721}"/>
          </ac:spMkLst>
        </pc:spChg>
      </pc:sldChg>
      <pc:sldChg chg="add">
        <pc:chgData name="Scot McClure" userId="be7146ff-073a-4798-8c1f-ce68c54c4ff3" providerId="ADAL" clId="{F0CCB700-1CC9-4872-BCCF-07F9B5DC5415}" dt="2017-10-12T18:01:17.911" v="26" actId="1076"/>
        <pc:sldMkLst>
          <pc:docMk/>
          <pc:sldMk cId="2279030310" sldId="268"/>
        </pc:sldMkLst>
      </pc:sldChg>
      <pc:sldChg chg="add">
        <pc:chgData name="Scot McClure" userId="be7146ff-073a-4798-8c1f-ce68c54c4ff3" providerId="ADAL" clId="{F0CCB700-1CC9-4872-BCCF-07F9B5DC5415}" dt="2017-10-12T18:01:34.196" v="27" actId="1076"/>
        <pc:sldMkLst>
          <pc:docMk/>
          <pc:sldMk cId="3754640902" sldId="269"/>
        </pc:sldMkLst>
      </pc:sldChg>
      <pc:sldChg chg="add">
        <pc:chgData name="Scot McClure" userId="be7146ff-073a-4798-8c1f-ce68c54c4ff3" providerId="ADAL" clId="{F0CCB700-1CC9-4872-BCCF-07F9B5DC5415}" dt="2017-10-12T18:01:42.964" v="28" actId="1076"/>
        <pc:sldMkLst>
          <pc:docMk/>
          <pc:sldMk cId="3933594284" sldId="270"/>
        </pc:sldMkLst>
      </pc:sldChg>
      <pc:sldChg chg="add">
        <pc:chgData name="Scot McClure" userId="be7146ff-073a-4798-8c1f-ce68c54c4ff3" providerId="ADAL" clId="{F0CCB700-1CC9-4872-BCCF-07F9B5DC5415}" dt="2017-10-12T18:02:47.439" v="29" actId="1076"/>
        <pc:sldMkLst>
          <pc:docMk/>
          <pc:sldMk cId="1201614189" sldId="271"/>
        </pc:sldMkLst>
      </pc:sldChg>
      <pc:sldChg chg="delSp modSp add">
        <pc:chgData name="Scot McClure" userId="be7146ff-073a-4798-8c1f-ce68c54c4ff3" providerId="ADAL" clId="{F0CCB700-1CC9-4872-BCCF-07F9B5DC5415}" dt="2017-10-12T18:09:07.584" v="92" actId="1076"/>
        <pc:sldMkLst>
          <pc:docMk/>
          <pc:sldMk cId="4215446458" sldId="272"/>
        </pc:sldMkLst>
        <pc:graphicFrameChg chg="mod modGraphic">
          <ac:chgData name="Scot McClure" userId="be7146ff-073a-4798-8c1f-ce68c54c4ff3" providerId="ADAL" clId="{F0CCB700-1CC9-4872-BCCF-07F9B5DC5415}" dt="2017-10-12T18:08:30.103" v="84" actId="1076"/>
          <ac:graphicFrameMkLst>
            <pc:docMk/>
            <pc:sldMk cId="4215446458" sldId="272"/>
            <ac:graphicFrameMk id="6" creationId="{00000000-0000-0000-0000-000000000000}"/>
          </ac:graphicFrameMkLst>
        </pc:graphicFrameChg>
        <pc:picChg chg="mod">
          <ac:chgData name="Scot McClure" userId="be7146ff-073a-4798-8c1f-ce68c54c4ff3" providerId="ADAL" clId="{F0CCB700-1CC9-4872-BCCF-07F9B5DC5415}" dt="2017-10-12T18:08:26.507" v="83" actId="1076"/>
          <ac:picMkLst>
            <pc:docMk/>
            <pc:sldMk cId="4215446458" sldId="272"/>
            <ac:picMk id="3" creationId="{485028D8-5041-49CF-B6F9-8179A3AF7720}"/>
          </ac:picMkLst>
        </pc:picChg>
        <pc:picChg chg="del">
          <ac:chgData name="Scot McClure" userId="be7146ff-073a-4798-8c1f-ce68c54c4ff3" providerId="ADAL" clId="{F0CCB700-1CC9-4872-BCCF-07F9B5DC5415}" dt="2017-10-12T18:08:22.051" v="82" actId="478"/>
          <ac:picMkLst>
            <pc:docMk/>
            <pc:sldMk cId="4215446458" sldId="272"/>
            <ac:picMk id="5" creationId="{4FBDA8C0-B89F-496A-BB9A-ECEC123BD223}"/>
          </ac:picMkLst>
        </pc:picChg>
        <pc:picChg chg="mod">
          <ac:chgData name="Scot McClure" userId="be7146ff-073a-4798-8c1f-ce68c54c4ff3" providerId="ADAL" clId="{F0CCB700-1CC9-4872-BCCF-07F9B5DC5415}" dt="2017-10-12T18:09:07.584" v="92" actId="1076"/>
          <ac:picMkLst>
            <pc:docMk/>
            <pc:sldMk cId="4215446458" sldId="272"/>
            <ac:picMk id="7" creationId="{6B1A4A14-2316-4F95-8966-6A2EB8EFA4D0}"/>
          </ac:picMkLst>
        </pc:picChg>
        <pc:picChg chg="del">
          <ac:chgData name="Scot McClure" userId="be7146ff-073a-4798-8c1f-ce68c54c4ff3" providerId="ADAL" clId="{F0CCB700-1CC9-4872-BCCF-07F9B5DC5415}" dt="2017-10-12T18:09:03.265" v="91" actId="478"/>
          <ac:picMkLst>
            <pc:docMk/>
            <pc:sldMk cId="4215446458" sldId="272"/>
            <ac:picMk id="2050" creationId="{00000000-0000-0000-0000-000000000000}"/>
          </ac:picMkLst>
        </pc:picChg>
      </pc:sldChg>
      <pc:sldChg chg="add">
        <pc:chgData name="Scot McClure" userId="be7146ff-073a-4798-8c1f-ce68c54c4ff3" providerId="ADAL" clId="{F0CCB700-1CC9-4872-BCCF-07F9B5DC5415}" dt="2017-10-12T18:12:49.802" v="105" actId="1076"/>
        <pc:sldMkLst>
          <pc:docMk/>
          <pc:sldMk cId="2194681471" sldId="273"/>
        </pc:sldMkLst>
      </pc:sldChg>
      <pc:sldChg chg="delSp modSp add">
        <pc:chgData name="Scot McClure" userId="be7146ff-073a-4798-8c1f-ce68c54c4ff3" providerId="ADAL" clId="{F0CCB700-1CC9-4872-BCCF-07F9B5DC5415}" dt="2017-10-12T18:15:48.122" v="133" actId="1076"/>
        <pc:sldMkLst>
          <pc:docMk/>
          <pc:sldMk cId="3100201411" sldId="274"/>
        </pc:sldMkLst>
        <pc:graphicFrameChg chg="mod modGraphic">
          <ac:chgData name="Scot McClure" userId="be7146ff-073a-4798-8c1f-ce68c54c4ff3" providerId="ADAL" clId="{F0CCB700-1CC9-4872-BCCF-07F9B5DC5415}" dt="2017-10-12T18:15:47.074" v="132" actId="1076"/>
          <ac:graphicFrameMkLst>
            <pc:docMk/>
            <pc:sldMk cId="3100201411" sldId="274"/>
            <ac:graphicFrameMk id="4" creationId="{00000000-0000-0000-0000-000000000000}"/>
          </ac:graphicFrameMkLst>
        </pc:graphicFrameChg>
        <pc:picChg chg="mod">
          <ac:chgData name="Scot McClure" userId="be7146ff-073a-4798-8c1f-ce68c54c4ff3" providerId="ADAL" clId="{F0CCB700-1CC9-4872-BCCF-07F9B5DC5415}" dt="2017-10-12T18:15:39.908" v="130" actId="1076"/>
          <ac:picMkLst>
            <pc:docMk/>
            <pc:sldMk cId="3100201411" sldId="274"/>
            <ac:picMk id="5" creationId="{AD065EB8-5522-4B70-AB3F-5BFB1AC37640}"/>
          </ac:picMkLst>
        </pc:picChg>
        <pc:picChg chg="mod">
          <ac:chgData name="Scot McClure" userId="be7146ff-073a-4798-8c1f-ce68c54c4ff3" providerId="ADAL" clId="{F0CCB700-1CC9-4872-BCCF-07F9B5DC5415}" dt="2017-10-12T18:15:48.122" v="133" actId="1076"/>
          <ac:picMkLst>
            <pc:docMk/>
            <pc:sldMk cId="3100201411" sldId="274"/>
            <ac:picMk id="6" creationId="{0BF0F7BD-9BF1-4DD1-B6D8-85FFFDC64694}"/>
          </ac:picMkLst>
        </pc:picChg>
        <pc:picChg chg="del">
          <ac:chgData name="Scot McClure" userId="be7146ff-073a-4798-8c1f-ce68c54c4ff3" providerId="ADAL" clId="{F0CCB700-1CC9-4872-BCCF-07F9B5DC5415}" dt="2017-10-12T18:15:26.257" v="124" actId="478"/>
          <ac:picMkLst>
            <pc:docMk/>
            <pc:sldMk cId="3100201411" sldId="274"/>
            <ac:picMk id="4098" creationId="{00000000-0000-0000-0000-000000000000}"/>
          </ac:picMkLst>
        </pc:picChg>
      </pc:sldChg>
      <pc:sldChg chg="addSp modSp add">
        <pc:chgData name="Scot McClure" userId="be7146ff-073a-4798-8c1f-ce68c54c4ff3" providerId="ADAL" clId="{F0CCB700-1CC9-4872-BCCF-07F9B5DC5415}" dt="2017-10-12T19:19:37.836" v="461" actId="255"/>
        <pc:sldMkLst>
          <pc:docMk/>
          <pc:sldMk cId="3686107525" sldId="275"/>
        </pc:sldMkLst>
        <pc:spChg chg="add">
          <ac:chgData name="Scot McClure" userId="be7146ff-073a-4798-8c1f-ce68c54c4ff3" providerId="ADAL" clId="{F0CCB700-1CC9-4872-BCCF-07F9B5DC5415}" dt="2017-10-12T19:18:10.648" v="323" actId="255"/>
          <ac:spMkLst>
            <pc:docMk/>
            <pc:sldMk cId="3686107525" sldId="275"/>
            <ac:spMk id="2" creationId="{E607987F-BA67-4A0B-B85D-A69A43D07C07}"/>
          </ac:spMkLst>
        </pc:spChg>
        <pc:spChg chg="add mod">
          <ac:chgData name="Scot McClure" userId="be7146ff-073a-4798-8c1f-ce68c54c4ff3" providerId="ADAL" clId="{F0CCB700-1CC9-4872-BCCF-07F9B5DC5415}" dt="2017-10-12T19:19:37.836" v="461" actId="255"/>
          <ac:spMkLst>
            <pc:docMk/>
            <pc:sldMk cId="3686107525" sldId="275"/>
            <ac:spMk id="3" creationId="{C10BFBCF-A400-4914-825B-4730C5F8DD8F}"/>
          </ac:spMkLst>
        </pc:spChg>
      </pc:sldChg>
      <pc:sldChg chg="addSp modSp add del">
        <pc:chgData name="Scot McClure" userId="be7146ff-073a-4798-8c1f-ce68c54c4ff3" providerId="ADAL" clId="{F0CCB700-1CC9-4872-BCCF-07F9B5DC5415}" dt="2017-10-12T19:48:50.192" v="536" actId="2696"/>
        <pc:sldMkLst>
          <pc:docMk/>
          <pc:sldMk cId="1938625194" sldId="276"/>
        </pc:sldMkLst>
        <pc:graphicFrameChg chg="add mod modGraphic">
          <ac:chgData name="Scot McClure" userId="be7146ff-073a-4798-8c1f-ce68c54c4ff3" providerId="ADAL" clId="{F0CCB700-1CC9-4872-BCCF-07F9B5DC5415}" dt="2017-10-12T19:45:34.717" v="470" actId="1076"/>
          <ac:graphicFrameMkLst>
            <pc:docMk/>
            <pc:sldMk cId="1938625194" sldId="276"/>
            <ac:graphicFrameMk id="2" creationId="{34D2F29B-1C83-4A07-9398-CA4B64B3F9DA}"/>
          </ac:graphicFrameMkLst>
        </pc:graphicFrameChg>
      </pc:sldChg>
      <pc:sldChg chg="addSp modSp add">
        <pc:chgData name="Scot McClure" userId="be7146ff-073a-4798-8c1f-ce68c54c4ff3" providerId="ADAL" clId="{F0CCB700-1CC9-4872-BCCF-07F9B5DC5415}" dt="2017-10-12T19:48:25.555" v="534" actId="6549"/>
        <pc:sldMkLst>
          <pc:docMk/>
          <pc:sldMk cId="1553532961" sldId="277"/>
        </pc:sldMkLst>
        <pc:spChg chg="add mod">
          <ac:chgData name="Scot McClure" userId="be7146ff-073a-4798-8c1f-ce68c54c4ff3" providerId="ADAL" clId="{F0CCB700-1CC9-4872-BCCF-07F9B5DC5415}" dt="2017-10-12T19:48:25.555" v="534" actId="6549"/>
          <ac:spMkLst>
            <pc:docMk/>
            <pc:sldMk cId="1553532961" sldId="277"/>
            <ac:spMk id="3" creationId="{A92C8B61-857E-42B5-A605-0C8B89DD3860}"/>
          </ac:spMkLst>
        </pc:spChg>
        <pc:graphicFrameChg chg="add mod modGraphic">
          <ac:chgData name="Scot McClure" userId="be7146ff-073a-4798-8c1f-ce68c54c4ff3" providerId="ADAL" clId="{F0CCB700-1CC9-4872-BCCF-07F9B5DC5415}" dt="2017-10-12T19:46:17.570" v="477" actId="1076"/>
          <ac:graphicFrameMkLst>
            <pc:docMk/>
            <pc:sldMk cId="1553532961" sldId="277"/>
            <ac:graphicFrameMk id="2" creationId="{0201331F-3A54-4C68-81D6-8533550E6F37}"/>
          </ac:graphicFrameMkLst>
        </pc:graphicFrameChg>
      </pc:sldChg>
      <pc:sldChg chg="addSp modSp add">
        <pc:chgData name="Scot McClure" userId="be7146ff-073a-4798-8c1f-ce68c54c4ff3" providerId="ADAL" clId="{F0CCB700-1CC9-4872-BCCF-07F9B5DC5415}" dt="2017-10-12T19:48:46.124" v="535" actId="2696"/>
        <pc:sldMkLst>
          <pc:docMk/>
          <pc:sldMk cId="44221685" sldId="278"/>
        </pc:sldMkLst>
        <pc:spChg chg="add">
          <ac:chgData name="Scot McClure" userId="be7146ff-073a-4798-8c1f-ce68c54c4ff3" providerId="ADAL" clId="{F0CCB700-1CC9-4872-BCCF-07F9B5DC5415}" dt="2017-10-12T19:48:46.124" v="535" actId="2696"/>
          <ac:spMkLst>
            <pc:docMk/>
            <pc:sldMk cId="44221685" sldId="278"/>
            <ac:spMk id="3" creationId="{973CD699-7A47-49B7-90F0-4871CBD7F702}"/>
          </ac:spMkLst>
        </pc:spChg>
        <pc:graphicFrameChg chg="add mod modGraphic">
          <ac:chgData name="Scot McClure" userId="be7146ff-073a-4798-8c1f-ce68c54c4ff3" providerId="ADAL" clId="{F0CCB700-1CC9-4872-BCCF-07F9B5DC5415}" dt="2017-10-12T19:47:02.923" v="483" actId="1076"/>
          <ac:graphicFrameMkLst>
            <pc:docMk/>
            <pc:sldMk cId="44221685" sldId="278"/>
            <ac:graphicFrameMk id="2" creationId="{22402D63-7624-4882-81AC-004045ED502C}"/>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8D0C58-2CED-4F62-BFB2-FE60B6D30A9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992402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D0C58-2CED-4F62-BFB2-FE60B6D30A9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890767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D0C58-2CED-4F62-BFB2-FE60B6D30A9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356211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8D0C58-2CED-4F62-BFB2-FE60B6D30A9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3623129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8D0C58-2CED-4F62-BFB2-FE60B6D30A9F}" type="datetimeFigureOut">
              <a:rPr lang="en-US" smtClean="0"/>
              <a:t>10/26/2018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31232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8D0C58-2CED-4F62-BFB2-FE60B6D30A9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202824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8D0C58-2CED-4F62-BFB2-FE60B6D30A9F}" type="datetimeFigureOut">
              <a:rPr lang="en-US" smtClean="0"/>
              <a:t>10/26/2018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2393984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8D0C58-2CED-4F62-BFB2-FE60B6D30A9F}" type="datetimeFigureOut">
              <a:rPr lang="en-US" smtClean="0"/>
              <a:t>10/26/2018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3675042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D0C58-2CED-4F62-BFB2-FE60B6D30A9F}" type="datetimeFigureOut">
              <a:rPr lang="en-US" smtClean="0"/>
              <a:t>10/26/2018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201848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8D0C58-2CED-4F62-BFB2-FE60B6D30A9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4215454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8D0C58-2CED-4F62-BFB2-FE60B6D30A9F}" type="datetimeFigureOut">
              <a:rPr lang="en-US" smtClean="0"/>
              <a:t>10/26/2018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708B5-B6B5-47C8-9694-6C04B1E7286C}" type="slidenum">
              <a:rPr lang="en-US" smtClean="0"/>
              <a:t>‹#›</a:t>
            </a:fld>
            <a:endParaRPr lang="en-US"/>
          </a:p>
        </p:txBody>
      </p:sp>
    </p:spTree>
    <p:extLst>
      <p:ext uri="{BB962C8B-B14F-4D97-AF65-F5344CB8AC3E}">
        <p14:creationId xmlns:p14="http://schemas.microsoft.com/office/powerpoint/2010/main" val="1656446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D0C58-2CED-4F62-BFB2-FE60B6D30A9F}" type="datetimeFigureOut">
              <a:rPr lang="en-US" smtClean="0"/>
              <a:t>10/26/2018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708B5-B6B5-47C8-9694-6C04B1E7286C}" type="slidenum">
              <a:rPr lang="en-US" smtClean="0"/>
              <a:t>‹#›</a:t>
            </a:fld>
            <a:endParaRPr lang="en-US"/>
          </a:p>
        </p:txBody>
      </p:sp>
    </p:spTree>
    <p:extLst>
      <p:ext uri="{BB962C8B-B14F-4D97-AF65-F5344CB8AC3E}">
        <p14:creationId xmlns:p14="http://schemas.microsoft.com/office/powerpoint/2010/main" val="150807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l_lZc7nATT4"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thoughtco.com/what-is-hangdogging-755477" TargetMode="External"/><Relationship Id="rId2" Type="http://schemas.openxmlformats.org/officeDocument/2006/relationships/hyperlink" Target="https://www.thoughtco.com/how-to-give-a-spot-755374" TargetMode="External"/><Relationship Id="rId1" Type="http://schemas.openxmlformats.org/officeDocument/2006/relationships/slideLayout" Target="../slideLayouts/slideLayout2.xml"/><Relationship Id="rId5" Type="http://schemas.openxmlformats.org/officeDocument/2006/relationships/hyperlink" Target="https://www.thoughtco.com/which-climbing-harness-do-you-need-755656" TargetMode="External"/><Relationship Id="rId4" Type="http://schemas.openxmlformats.org/officeDocument/2006/relationships/hyperlink" Target="https://www.thoughtco.com/belaying-is-an-essential-climbing-skill-755398"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houghtco.com/all-about-carabiners-755603" TargetMode="External"/><Relationship Id="rId2" Type="http://schemas.openxmlformats.org/officeDocument/2006/relationships/hyperlink" Target="https://www.thoughtco.com/how-to-hand-jam-755331" TargetMode="External"/><Relationship Id="rId1" Type="http://schemas.openxmlformats.org/officeDocument/2006/relationships/slideLayout" Target="../slideLayouts/slideLayout2.xml"/><Relationship Id="rId4" Type="http://schemas.openxmlformats.org/officeDocument/2006/relationships/hyperlink" Target="https://www.thoughtco.com/what-can-go-wrong-rappelling-75542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thoughtco.com/all-about-aiders-755594" TargetMode="External"/><Relationship Id="rId2" Type="http://schemas.openxmlformats.org/officeDocument/2006/relationships/hyperlink" Target="https://www.thoughtco.com/big-wall-climbing-and-training-tips-755217" TargetMode="External"/><Relationship Id="rId1" Type="http://schemas.openxmlformats.org/officeDocument/2006/relationships/slideLayout" Target="../slideLayouts/slideLayout7.xml"/><Relationship Id="rId4" Type="http://schemas.openxmlformats.org/officeDocument/2006/relationships/hyperlink" Target="https://www.thoughtco.com/your-personal-aid-climbing-gear-755438"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s://www.thoughtco.com/what-is-mountain-climbing-75593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thoughtco.com/how-to-use-climbing-commands-755436" TargetMode="External"/><Relationship Id="rId2" Type="http://schemas.openxmlformats.org/officeDocument/2006/relationships/hyperlink" Target="https://www.thoughtco.com/take-care-of-your-climbing-rope-755699"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thoughtco.com/belay-and-rappel-devices-755602"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QrW205V3xJs" TargetMode="External"/><Relationship Id="rId2" Type="http://schemas.openxmlformats.org/officeDocument/2006/relationships/hyperlink" Target="https://youtu.be/fCcl3m-EXy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mailto:james.ivey@cobbk12.org"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CFIz4cBFVro&amp;feature=youtu.be" TargetMode="External"/><Relationship Id="rId2" Type="http://schemas.openxmlformats.org/officeDocument/2006/relationships/image" Target="../media/image20.jpeg"/><Relationship Id="rId1" Type="http://schemas.openxmlformats.org/officeDocument/2006/relationships/slideLayout" Target="../slideLayouts/slideLayout9.xml"/><Relationship Id="rId4" Type="http://schemas.openxmlformats.org/officeDocument/2006/relationships/hyperlink" Target="https://www.youtube.com/watch?v=jgVrpjcTlSo&amp;feature=youtu.be"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tFffbkXSgNI"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Bauhaus 93" panose="04030905020B02020C02" pitchFamily="82" charset="0"/>
              </a:rPr>
              <a:t>STRENGTH TRAINING </a:t>
            </a:r>
            <a:br>
              <a:rPr lang="en-US" dirty="0">
                <a:latin typeface="Bauhaus 93" panose="04030905020B02020C02" pitchFamily="82" charset="0"/>
              </a:rPr>
            </a:br>
            <a:r>
              <a:rPr lang="en-US" sz="4800" dirty="0">
                <a:latin typeface="Bauhaus 93" panose="04030905020B02020C02" pitchFamily="82" charset="0"/>
              </a:rPr>
              <a:t>for ROCK CLIMBERS</a:t>
            </a:r>
            <a:br>
              <a:rPr lang="en-US" sz="4800" dirty="0">
                <a:latin typeface="Bauhaus 93" panose="04030905020B02020C02" pitchFamily="82" charset="0"/>
              </a:rPr>
            </a:br>
            <a:r>
              <a:rPr lang="en-US" sz="4800" dirty="0">
                <a:latin typeface="Bauhaus 93" panose="04030905020B02020C02" pitchFamily="82" charset="0"/>
                <a:hlinkClick r:id="rId2"/>
              </a:rPr>
              <a:t>https://</a:t>
            </a:r>
            <a:r>
              <a:rPr lang="en-US" sz="4800" dirty="0" smtClean="0">
                <a:latin typeface="Bauhaus 93" panose="04030905020B02020C02" pitchFamily="82" charset="0"/>
                <a:hlinkClick r:id="rId2"/>
              </a:rPr>
              <a:t>www.youtube.com/watch?v=l_lZc7nATT4</a:t>
            </a:r>
            <a:r>
              <a:rPr lang="en-US" sz="4800" dirty="0" smtClean="0">
                <a:latin typeface="Bauhaus 93" panose="04030905020B02020C02" pitchFamily="82" charset="0"/>
              </a:rPr>
              <a:t/>
            </a:r>
            <a:br>
              <a:rPr lang="en-US" sz="4800" dirty="0" smtClean="0">
                <a:latin typeface="Bauhaus 93" panose="04030905020B02020C02" pitchFamily="82" charset="0"/>
              </a:rPr>
            </a:br>
            <a:endParaRPr lang="en-US" dirty="0">
              <a:latin typeface="Bauhaus 93" panose="04030905020B02020C02" pitchFamily="82" charset="0"/>
            </a:endParaRPr>
          </a:p>
        </p:txBody>
      </p:sp>
      <p:sp>
        <p:nvSpPr>
          <p:cNvPr id="3" name="Subtitle 2"/>
          <p:cNvSpPr>
            <a:spLocks noGrp="1"/>
          </p:cNvSpPr>
          <p:nvPr>
            <p:ph type="subTitle" idx="1"/>
          </p:nvPr>
        </p:nvSpPr>
        <p:spPr>
          <a:xfrm>
            <a:off x="6220691" y="8170864"/>
            <a:ext cx="9144000" cy="1655762"/>
          </a:xfrm>
        </p:spPr>
        <p:txBody>
          <a:bodyPr/>
          <a:lstStyle/>
          <a:p>
            <a:endParaRPr lang="en-US" dirty="0"/>
          </a:p>
        </p:txBody>
      </p:sp>
      <p:pic>
        <p:nvPicPr>
          <p:cNvPr id="1026" name="Picture 2" descr="Image result for strength training for rock cli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667" y="3509963"/>
            <a:ext cx="4004733" cy="221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3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018" y="0"/>
            <a:ext cx="10688781" cy="2014235"/>
          </a:xfrm>
        </p:spPr>
        <p:txBody>
          <a:bodyPr>
            <a:normAutofit/>
          </a:bodyPr>
          <a:lstStyle/>
          <a:p>
            <a:pPr algn="ctr"/>
            <a:r>
              <a:rPr lang="en-US" sz="5400" b="1" dirty="0">
                <a:latin typeface="Arial Black" panose="020B0A04020102020204" pitchFamily="34" charset="0"/>
              </a:rPr>
              <a:t>BOULDERING</a:t>
            </a:r>
            <a:br>
              <a:rPr lang="en-US" sz="5400" b="1" dirty="0">
                <a:latin typeface="Arial Black" panose="020B0A04020102020204" pitchFamily="34" charset="0"/>
              </a:rPr>
            </a:br>
            <a:endParaRPr lang="en-US" sz="5400" b="1"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12677627"/>
              </p:ext>
            </p:extLst>
          </p:nvPr>
        </p:nvGraphicFramePr>
        <p:xfrm>
          <a:off x="1345498" y="4521091"/>
          <a:ext cx="10008301" cy="2162175"/>
        </p:xfrm>
        <a:graphic>
          <a:graphicData uri="http://schemas.openxmlformats.org/drawingml/2006/table">
            <a:tbl>
              <a:tblPr>
                <a:tableStyleId>{5C22544A-7EE6-4342-B048-85BDC9FD1C3A}</a:tableStyleId>
              </a:tblPr>
              <a:tblGrid>
                <a:gridCol w="10008301">
                  <a:extLst>
                    <a:ext uri="{9D8B030D-6E8A-4147-A177-3AD203B41FA5}">
                      <a16:colId xmlns:a16="http://schemas.microsoft.com/office/drawing/2014/main" val="1296063763"/>
                    </a:ext>
                  </a:extLst>
                </a:gridCol>
              </a:tblGrid>
              <a:tr h="277432">
                <a:tc>
                  <a:txBody>
                    <a:bodyPr/>
                    <a:lstStyle/>
                    <a:p>
                      <a:pPr algn="l" fontAlgn="b"/>
                      <a:r>
                        <a:rPr lang="en-US" sz="2800" u="none" strike="noStrike" dirty="0">
                          <a:effectLst/>
                        </a:rPr>
                        <a:t>Bouldering is good training, makes you stronger and enables you to practice climbing moves safely just above the ground.</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2306536"/>
                  </a:ext>
                </a:extLst>
              </a:tr>
              <a:tr h="277432">
                <a:tc>
                  <a:txBody>
                    <a:bodyPr/>
                    <a:lstStyle/>
                    <a:p>
                      <a:pPr algn="l" fontAlgn="b"/>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58371133"/>
                  </a:ext>
                </a:extLst>
              </a:tr>
              <a:tr h="277432">
                <a:tc>
                  <a:txBody>
                    <a:bodyPr/>
                    <a:lstStyle/>
                    <a:p>
                      <a:pPr algn="l" fontAlgn="b"/>
                      <a:r>
                        <a:rPr lang="en-US" sz="2800" u="none" strike="noStrike" dirty="0">
                          <a:effectLst/>
                        </a:rPr>
                        <a:t>Requires only personal gear; rock shoes, chalk, chalk bag and a crash</a:t>
                      </a:r>
                      <a:r>
                        <a:rPr lang="en-US" sz="2800" u="none" strike="noStrike" baseline="0" dirty="0">
                          <a:effectLst/>
                        </a:rPr>
                        <a:t> pad for cushioning landings.</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44917325"/>
                  </a:ext>
                </a:extLst>
              </a:tr>
            </a:tbl>
          </a:graphicData>
        </a:graphic>
      </p:graphicFrame>
      <p:pic>
        <p:nvPicPr>
          <p:cNvPr id="5" name="Picture 2" descr="Image result for bouldering rock climbing">
            <a:extLst>
              <a:ext uri="{FF2B5EF4-FFF2-40B4-BE49-F238E27FC236}">
                <a16:creationId xmlns:a16="http://schemas.microsoft.com/office/drawing/2014/main" id="{AD065EB8-5522-4B70-AB3F-5BFB1AC3764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7497" y="1000823"/>
            <a:ext cx="4823358" cy="30734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bouldering rock climbing">
            <a:extLst>
              <a:ext uri="{FF2B5EF4-FFF2-40B4-BE49-F238E27FC236}">
                <a16:creationId xmlns:a16="http://schemas.microsoft.com/office/drawing/2014/main" id="{0BF0F7BD-9BF1-4DD1-B6D8-85FFFDC64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62" y="930090"/>
            <a:ext cx="6222479" cy="3520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201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Elephant" panose="02020904090505020303" pitchFamily="18" charset="0"/>
              </a:rPr>
              <a:t>GROUP </a:t>
            </a:r>
            <a:r>
              <a:rPr lang="en-US" dirty="0">
                <a:latin typeface="Elephant" panose="02020904090505020303" pitchFamily="18" charset="0"/>
              </a:rPr>
              <a:t>DISCUSSION</a:t>
            </a:r>
          </a:p>
        </p:txBody>
      </p:sp>
      <p:sp>
        <p:nvSpPr>
          <p:cNvPr id="3" name="Content Placeholder 2"/>
          <p:cNvSpPr>
            <a:spLocks noGrp="1"/>
          </p:cNvSpPr>
          <p:nvPr>
            <p:ph idx="1"/>
          </p:nvPr>
        </p:nvSpPr>
        <p:spPr/>
        <p:txBody>
          <a:bodyPr>
            <a:normAutofit/>
          </a:bodyPr>
          <a:lstStyle/>
          <a:p>
            <a:r>
              <a:rPr lang="en-US" dirty="0" smtClean="0"/>
              <a:t>1.WHAT </a:t>
            </a:r>
            <a:r>
              <a:rPr lang="en-US" dirty="0"/>
              <a:t>ARE THE ADVANTAGES/DISADVANTAGES OF EACH TYPE OF ROCK CLIMBING</a:t>
            </a:r>
            <a:r>
              <a:rPr lang="en-US" dirty="0" smtClean="0"/>
              <a:t>?</a:t>
            </a:r>
          </a:p>
          <a:p>
            <a:r>
              <a:rPr lang="en-US" dirty="0" smtClean="0"/>
              <a:t>2.What is your favorite type of rock climbing and why?</a:t>
            </a:r>
          </a:p>
          <a:p>
            <a:r>
              <a:rPr lang="en-US" dirty="0" smtClean="0"/>
              <a:t>Top-Rope </a:t>
            </a:r>
            <a:r>
              <a:rPr lang="en-US" dirty="0"/>
              <a:t>Climbing</a:t>
            </a:r>
          </a:p>
          <a:p>
            <a:r>
              <a:rPr lang="en-US" dirty="0"/>
              <a:t>Sport Climbing</a:t>
            </a:r>
          </a:p>
          <a:p>
            <a:r>
              <a:rPr lang="en-US" dirty="0"/>
              <a:t>Traditional Climbing</a:t>
            </a:r>
          </a:p>
          <a:p>
            <a:r>
              <a:rPr lang="en-US" dirty="0"/>
              <a:t>Bouldering</a:t>
            </a:r>
          </a:p>
          <a:p>
            <a:endParaRPr lang="en-US" dirty="0"/>
          </a:p>
          <a:p>
            <a:endParaRPr lang="en-US" dirty="0" smtClean="0"/>
          </a:p>
        </p:txBody>
      </p:sp>
    </p:spTree>
    <p:extLst>
      <p:ext uri="{BB962C8B-B14F-4D97-AF65-F5344CB8AC3E}">
        <p14:creationId xmlns:p14="http://schemas.microsoft.com/office/powerpoint/2010/main" val="2194681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5DC42-7070-4F26-887E-B3AE3831233C}"/>
              </a:ext>
            </a:extLst>
          </p:cNvPr>
          <p:cNvSpPr>
            <a:spLocks noGrp="1"/>
          </p:cNvSpPr>
          <p:nvPr>
            <p:ph type="title"/>
          </p:nvPr>
        </p:nvSpPr>
        <p:spPr/>
        <p:txBody>
          <a:bodyPr/>
          <a:lstStyle/>
          <a:p>
            <a:r>
              <a:rPr lang="en-US" dirty="0">
                <a:solidFill>
                  <a:schemeClr val="accent6">
                    <a:lumMod val="75000"/>
                  </a:schemeClr>
                </a:solidFill>
                <a:latin typeface="Bauhaus 93" panose="04030905020B02020C02" pitchFamily="82" charset="0"/>
              </a:rPr>
              <a:t>Basic Equipment List</a:t>
            </a:r>
          </a:p>
        </p:txBody>
      </p:sp>
      <p:sp>
        <p:nvSpPr>
          <p:cNvPr id="3" name="Content Placeholder 2">
            <a:extLst>
              <a:ext uri="{FF2B5EF4-FFF2-40B4-BE49-F238E27FC236}">
                <a16:creationId xmlns:a16="http://schemas.microsoft.com/office/drawing/2014/main" id="{D6B6C7EB-9E27-4687-B647-20729A5CD25C}"/>
              </a:ext>
            </a:extLst>
          </p:cNvPr>
          <p:cNvSpPr>
            <a:spLocks noGrp="1"/>
          </p:cNvSpPr>
          <p:nvPr>
            <p:ph idx="1"/>
          </p:nvPr>
        </p:nvSpPr>
        <p:spPr/>
        <p:txBody>
          <a:bodyPr/>
          <a:lstStyle/>
          <a:p>
            <a:r>
              <a:rPr lang="en-US" b="1" dirty="0"/>
              <a:t>Gym and Competition Harnesses</a:t>
            </a:r>
          </a:p>
          <a:p>
            <a:r>
              <a:rPr lang="en-US" dirty="0"/>
              <a:t>These thin specialized harnesses are used for hard sport routes, gym training, and competition climbing where light weight and free movement is essential. They have narrow leg loops and waist band; just enough padding for </a:t>
            </a:r>
            <a:r>
              <a:rPr lang="en-US" dirty="0">
                <a:hlinkClick r:id="rId2"/>
              </a:rPr>
              <a:t>falls</a:t>
            </a:r>
            <a:r>
              <a:rPr lang="en-US" dirty="0"/>
              <a:t>, </a:t>
            </a:r>
            <a:r>
              <a:rPr lang="en-US" dirty="0">
                <a:hlinkClick r:id="rId3"/>
              </a:rPr>
              <a:t>hangdogging</a:t>
            </a:r>
            <a:r>
              <a:rPr lang="en-US" dirty="0"/>
              <a:t>, and </a:t>
            </a:r>
            <a:r>
              <a:rPr lang="en-US" dirty="0">
                <a:hlinkClick r:id="rId4"/>
              </a:rPr>
              <a:t>belaying</a:t>
            </a:r>
            <a:r>
              <a:rPr lang="en-US" dirty="0"/>
              <a:t>; and are very lightweight. They are generally uncomfortable for most general climbing. Prices for sport harnesses range from $50 to $125.</a:t>
            </a:r>
          </a:p>
          <a:p>
            <a:endParaRPr lang="en-US" dirty="0"/>
          </a:p>
        </p:txBody>
      </p:sp>
      <p:sp>
        <p:nvSpPr>
          <p:cNvPr id="4" name="Rectangle 3">
            <a:extLst>
              <a:ext uri="{FF2B5EF4-FFF2-40B4-BE49-F238E27FC236}">
                <a16:creationId xmlns:a16="http://schemas.microsoft.com/office/drawing/2014/main" id="{E35241BF-C505-4EBE-A5C2-E232E68E43DE}"/>
              </a:ext>
            </a:extLst>
          </p:cNvPr>
          <p:cNvSpPr/>
          <p:nvPr/>
        </p:nvSpPr>
        <p:spPr>
          <a:xfrm>
            <a:off x="838200" y="5699909"/>
            <a:ext cx="9367684" cy="1384995"/>
          </a:xfrm>
          <a:prstGeom prst="rect">
            <a:avLst/>
          </a:prstGeom>
        </p:spPr>
        <p:txBody>
          <a:bodyPr wrap="square">
            <a:spAutoFit/>
          </a:bodyPr>
          <a:lstStyle/>
          <a:p>
            <a:r>
              <a:rPr lang="en-US" sz="2800" dirty="0">
                <a:hlinkClick r:id="rId5"/>
              </a:rPr>
              <a:t>https://</a:t>
            </a:r>
            <a:r>
              <a:rPr lang="en-US" sz="2800" dirty="0" smtClean="0">
                <a:hlinkClick r:id="rId5"/>
              </a:rPr>
              <a:t>www.thoughtco.com/which-climbing-harness-do-you-need-755656</a:t>
            </a:r>
            <a:endParaRPr lang="en-US" sz="2800" dirty="0" smtClean="0"/>
          </a:p>
          <a:p>
            <a:endParaRPr lang="en-US" sz="2800" dirty="0"/>
          </a:p>
        </p:txBody>
      </p:sp>
    </p:spTree>
    <p:extLst>
      <p:ext uri="{BB962C8B-B14F-4D97-AF65-F5344CB8AC3E}">
        <p14:creationId xmlns:p14="http://schemas.microsoft.com/office/powerpoint/2010/main" val="2244314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AE205D-102A-4D81-918B-03CA8F50BDE6}"/>
              </a:ext>
            </a:extLst>
          </p:cNvPr>
          <p:cNvSpPr>
            <a:spLocks noGrp="1"/>
          </p:cNvSpPr>
          <p:nvPr>
            <p:ph idx="1"/>
          </p:nvPr>
        </p:nvSpPr>
        <p:spPr>
          <a:xfrm>
            <a:off x="395748" y="5903192"/>
            <a:ext cx="10515600" cy="4351338"/>
          </a:xfrm>
        </p:spPr>
        <p:txBody>
          <a:bodyPr/>
          <a:lstStyle/>
          <a:p>
            <a:r>
              <a:rPr lang="en-US" dirty="0"/>
              <a:t>https://www.thoughtco.com/which-climbing-harness-do-you-need-755656</a:t>
            </a:r>
          </a:p>
        </p:txBody>
      </p:sp>
      <p:sp>
        <p:nvSpPr>
          <p:cNvPr id="4" name="Rectangle 3">
            <a:extLst>
              <a:ext uri="{FF2B5EF4-FFF2-40B4-BE49-F238E27FC236}">
                <a16:creationId xmlns:a16="http://schemas.microsoft.com/office/drawing/2014/main" id="{2FFCF722-4DBC-4AE3-9455-A8668F472282}"/>
              </a:ext>
            </a:extLst>
          </p:cNvPr>
          <p:cNvSpPr/>
          <p:nvPr/>
        </p:nvSpPr>
        <p:spPr>
          <a:xfrm>
            <a:off x="841887" y="1378877"/>
            <a:ext cx="10813026" cy="4524315"/>
          </a:xfrm>
          <a:prstGeom prst="rect">
            <a:avLst/>
          </a:prstGeom>
        </p:spPr>
        <p:txBody>
          <a:bodyPr wrap="square">
            <a:spAutoFit/>
          </a:bodyPr>
          <a:lstStyle/>
          <a:p>
            <a:r>
              <a:rPr lang="en-US" sz="2400" b="1" dirty="0">
                <a:solidFill>
                  <a:srgbClr val="282828"/>
                </a:solidFill>
                <a:latin typeface="Georgia" panose="02040502050405020303" pitchFamily="18" charset="0"/>
              </a:rPr>
              <a:t>All Around or Multi-Purpose Harnesses</a:t>
            </a:r>
          </a:p>
          <a:p>
            <a:endParaRPr lang="en-US" sz="2400" b="1" dirty="0">
              <a:solidFill>
                <a:srgbClr val="282828"/>
              </a:solidFill>
              <a:latin typeface="Georgia" panose="02040502050405020303" pitchFamily="18" charset="0"/>
            </a:endParaRPr>
          </a:p>
          <a:p>
            <a:r>
              <a:rPr lang="en-US" sz="2400" dirty="0">
                <a:solidFill>
                  <a:srgbClr val="282828"/>
                </a:solidFill>
                <a:latin typeface="Georgia" panose="02040502050405020303" pitchFamily="18" charset="0"/>
              </a:rPr>
              <a:t>Multi-purpose harnesses are exactly that—harnesses for all kinds of climbing, including </a:t>
            </a:r>
            <a:r>
              <a:rPr lang="en-US" sz="2400" dirty="0">
                <a:solidFill>
                  <a:srgbClr val="282828"/>
                </a:solidFill>
                <a:latin typeface="Georgia" panose="02040502050405020303" pitchFamily="18" charset="0"/>
                <a:hlinkClick r:id="rId2"/>
              </a:rPr>
              <a:t>crack climbing</a:t>
            </a:r>
            <a:r>
              <a:rPr lang="en-US" sz="2400" dirty="0">
                <a:solidFill>
                  <a:srgbClr val="282828"/>
                </a:solidFill>
                <a:latin typeface="Georgia" panose="02040502050405020303" pitchFamily="18" charset="0"/>
              </a:rPr>
              <a:t> and multi-pitch routes. These are ideal if you’re just starting out climbing as well as if you’re an experienced climber. They come in a wide variety of styles to fit all kinds of body types as well as budgets. Almost all of them feature padded leg loops and padded waist belt; detachable leg loops so you can answer’s nature’s call without taking it off; either two or four gear loops for racking </a:t>
            </a:r>
            <a:r>
              <a:rPr lang="en-US" sz="2400" dirty="0">
                <a:solidFill>
                  <a:srgbClr val="282828"/>
                </a:solidFill>
                <a:latin typeface="Georgia" panose="02040502050405020303" pitchFamily="18" charset="0"/>
                <a:hlinkClick r:id="rId3"/>
              </a:rPr>
              <a:t>carabiners</a:t>
            </a:r>
            <a:r>
              <a:rPr lang="en-US" sz="2400" dirty="0">
                <a:solidFill>
                  <a:srgbClr val="282828"/>
                </a:solidFill>
                <a:latin typeface="Georgia" panose="02040502050405020303" pitchFamily="18" charset="0"/>
              </a:rPr>
              <a:t>, quickdraws, and gear on the waist belt; and a sewn dedicated belay/rappel loop on the front, connecting the waist belt and leg loops and allowing you to belay or </a:t>
            </a:r>
            <a:r>
              <a:rPr lang="en-US" sz="2400" dirty="0">
                <a:solidFill>
                  <a:srgbClr val="282828"/>
                </a:solidFill>
                <a:latin typeface="Georgia" panose="02040502050405020303" pitchFamily="18" charset="0"/>
                <a:hlinkClick r:id="rId4"/>
              </a:rPr>
              <a:t>rappel</a:t>
            </a:r>
            <a:r>
              <a:rPr lang="en-US" sz="2400" dirty="0">
                <a:solidFill>
                  <a:srgbClr val="282828"/>
                </a:solidFill>
                <a:latin typeface="Georgia" panose="02040502050405020303" pitchFamily="18" charset="0"/>
              </a:rPr>
              <a:t> from it. Prices for all-around harnesses range from $50 to $150.</a:t>
            </a:r>
            <a:endParaRPr lang="en-US" sz="2400" b="0" i="0" dirty="0">
              <a:solidFill>
                <a:srgbClr val="282828"/>
              </a:solidFill>
              <a:effectLst/>
              <a:latin typeface="Georgia" panose="02040502050405020303" pitchFamily="18" charset="0"/>
            </a:endParaRPr>
          </a:p>
        </p:txBody>
      </p:sp>
      <p:sp>
        <p:nvSpPr>
          <p:cNvPr id="5" name="Title 1">
            <a:extLst>
              <a:ext uri="{FF2B5EF4-FFF2-40B4-BE49-F238E27FC236}">
                <a16:creationId xmlns:a16="http://schemas.microsoft.com/office/drawing/2014/main" id="{BB7622B1-2A9E-4784-A959-D14E13959DDE}"/>
              </a:ext>
            </a:extLst>
          </p:cNvPr>
          <p:cNvSpPr txBox="1">
            <a:spLocks/>
          </p:cNvSpPr>
          <p:nvPr/>
        </p:nvSpPr>
        <p:spPr>
          <a:xfrm>
            <a:off x="990600" y="2668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Bauhaus 93" panose="04030905020B02020C02" pitchFamily="82" charset="0"/>
              </a:rPr>
              <a:t>Basic Equipment List</a:t>
            </a:r>
          </a:p>
        </p:txBody>
      </p:sp>
    </p:spTree>
    <p:extLst>
      <p:ext uri="{BB962C8B-B14F-4D97-AF65-F5344CB8AC3E}">
        <p14:creationId xmlns:p14="http://schemas.microsoft.com/office/powerpoint/2010/main" val="20627706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E4D01A-FCCE-4D08-8146-019000D0D644}"/>
              </a:ext>
            </a:extLst>
          </p:cNvPr>
          <p:cNvSpPr/>
          <p:nvPr/>
        </p:nvSpPr>
        <p:spPr>
          <a:xfrm>
            <a:off x="669822" y="1037278"/>
            <a:ext cx="10852355" cy="4832092"/>
          </a:xfrm>
          <a:prstGeom prst="rect">
            <a:avLst/>
          </a:prstGeom>
        </p:spPr>
        <p:txBody>
          <a:bodyPr wrap="square">
            <a:spAutoFit/>
          </a:bodyPr>
          <a:lstStyle/>
          <a:p>
            <a:r>
              <a:rPr lang="en-US" sz="2800" b="1" dirty="0">
                <a:solidFill>
                  <a:srgbClr val="282828"/>
                </a:solidFill>
                <a:latin typeface="Georgia" panose="02040502050405020303" pitchFamily="18" charset="0"/>
              </a:rPr>
              <a:t>Big Wall Harnesses</a:t>
            </a:r>
          </a:p>
          <a:p>
            <a:r>
              <a:rPr lang="en-US" sz="2800" dirty="0">
                <a:solidFill>
                  <a:srgbClr val="282828"/>
                </a:solidFill>
                <a:latin typeface="Georgia" panose="02040502050405020303" pitchFamily="18" charset="0"/>
                <a:hlinkClick r:id="rId2"/>
              </a:rPr>
              <a:t>Big wall harnesses</a:t>
            </a:r>
            <a:r>
              <a:rPr lang="en-US" sz="2800" dirty="0">
                <a:solidFill>
                  <a:srgbClr val="282828"/>
                </a:solidFill>
                <a:latin typeface="Georgia" panose="02040502050405020303" pitchFamily="18" charset="0"/>
              </a:rPr>
              <a:t> are big beefy harnesses intended for climbing multi-pitch routes on big walls that might take several days. Comfort on these long steep walls is very important so these harnesses have thickly padded waist belts and leg loops, which relieve pressure on the climber’s upper legs and waist when they are at hanging belays or standing in </a:t>
            </a:r>
            <a:r>
              <a:rPr lang="en-US" sz="2800" dirty="0">
                <a:solidFill>
                  <a:srgbClr val="282828"/>
                </a:solidFill>
                <a:latin typeface="Georgia" panose="02040502050405020303" pitchFamily="18" charset="0"/>
                <a:hlinkClick r:id="rId3"/>
              </a:rPr>
              <a:t>aiders</a:t>
            </a:r>
            <a:r>
              <a:rPr lang="en-US" sz="2800" dirty="0">
                <a:solidFill>
                  <a:srgbClr val="282828"/>
                </a:solidFill>
                <a:latin typeface="Georgia" panose="02040502050405020303" pitchFamily="18" charset="0"/>
              </a:rPr>
              <a:t> while </a:t>
            </a:r>
            <a:r>
              <a:rPr lang="en-US" sz="2800" dirty="0">
                <a:solidFill>
                  <a:srgbClr val="282828"/>
                </a:solidFill>
                <a:latin typeface="Georgia" panose="02040502050405020303" pitchFamily="18" charset="0"/>
                <a:hlinkClick r:id="rId4"/>
              </a:rPr>
              <a:t>aid climbing</a:t>
            </a:r>
            <a:r>
              <a:rPr lang="en-US" sz="2800" dirty="0">
                <a:solidFill>
                  <a:srgbClr val="282828"/>
                </a:solidFill>
                <a:latin typeface="Georgia" panose="02040502050405020303" pitchFamily="18" charset="0"/>
              </a:rPr>
              <a:t>. Big wall harnesses also have multiple gear loops so lots of equipment can be racked on them, as well as a sewn haul loop on the back of the waist belt and a thick sewn belay loop on the front. Prices range from $75 to $200.</a:t>
            </a:r>
            <a:endParaRPr lang="en-US" sz="2800" b="0" i="0" dirty="0">
              <a:solidFill>
                <a:srgbClr val="282828"/>
              </a:solidFill>
              <a:effectLst/>
              <a:latin typeface="Georgia" panose="02040502050405020303" pitchFamily="18" charset="0"/>
            </a:endParaRPr>
          </a:p>
        </p:txBody>
      </p:sp>
      <p:sp>
        <p:nvSpPr>
          <p:cNvPr id="3" name="Rectangle 2">
            <a:extLst>
              <a:ext uri="{FF2B5EF4-FFF2-40B4-BE49-F238E27FC236}">
                <a16:creationId xmlns:a16="http://schemas.microsoft.com/office/drawing/2014/main" id="{4098F77F-C123-4E00-ADF2-11C418DB542A}"/>
              </a:ext>
            </a:extLst>
          </p:cNvPr>
          <p:cNvSpPr/>
          <p:nvPr/>
        </p:nvSpPr>
        <p:spPr>
          <a:xfrm>
            <a:off x="838200" y="5869370"/>
            <a:ext cx="10683977" cy="954107"/>
          </a:xfrm>
          <a:prstGeom prst="rect">
            <a:avLst/>
          </a:prstGeom>
        </p:spPr>
        <p:txBody>
          <a:bodyPr wrap="square">
            <a:spAutoFit/>
          </a:bodyPr>
          <a:lstStyle/>
          <a:p>
            <a:r>
              <a:rPr lang="en-US" sz="2800" dirty="0"/>
              <a:t>https://www.thoughtco.com/which-climbing-harness-do-you-need-755656</a:t>
            </a:r>
          </a:p>
        </p:txBody>
      </p:sp>
      <p:sp>
        <p:nvSpPr>
          <p:cNvPr id="4" name="Title 1">
            <a:extLst>
              <a:ext uri="{FF2B5EF4-FFF2-40B4-BE49-F238E27FC236}">
                <a16:creationId xmlns:a16="http://schemas.microsoft.com/office/drawing/2014/main" id="{FF408749-38DF-4142-959F-F6ACC6115A05}"/>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6">
                    <a:lumMod val="75000"/>
                  </a:schemeClr>
                </a:solidFill>
                <a:latin typeface="Bauhaus 93" panose="04030905020B02020C02" pitchFamily="82" charset="0"/>
              </a:rPr>
              <a:t>Basic Equipment List</a:t>
            </a:r>
            <a:endParaRPr lang="en-US" dirty="0">
              <a:solidFill>
                <a:schemeClr val="accent6">
                  <a:lumMod val="75000"/>
                </a:schemeClr>
              </a:solidFill>
              <a:latin typeface="Bauhaus 93" panose="04030905020B02020C02" pitchFamily="82" charset="0"/>
            </a:endParaRPr>
          </a:p>
        </p:txBody>
      </p:sp>
    </p:spTree>
    <p:extLst>
      <p:ext uri="{BB962C8B-B14F-4D97-AF65-F5344CB8AC3E}">
        <p14:creationId xmlns:p14="http://schemas.microsoft.com/office/powerpoint/2010/main" val="81016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C51A46-7DBC-42CD-8AD5-6AAF2010F78C}"/>
              </a:ext>
            </a:extLst>
          </p:cNvPr>
          <p:cNvSpPr/>
          <p:nvPr/>
        </p:nvSpPr>
        <p:spPr>
          <a:xfrm>
            <a:off x="707922" y="1072005"/>
            <a:ext cx="11120284" cy="4154984"/>
          </a:xfrm>
          <a:prstGeom prst="rect">
            <a:avLst/>
          </a:prstGeom>
        </p:spPr>
        <p:txBody>
          <a:bodyPr wrap="square">
            <a:spAutoFit/>
          </a:bodyPr>
          <a:lstStyle/>
          <a:p>
            <a:r>
              <a:rPr lang="en-US" sz="2400" b="1" dirty="0">
                <a:solidFill>
                  <a:srgbClr val="282828"/>
                </a:solidFill>
                <a:latin typeface="Georgia" panose="02040502050405020303" pitchFamily="18" charset="0"/>
              </a:rPr>
              <a:t>Alpine Harnesses</a:t>
            </a:r>
          </a:p>
          <a:p>
            <a:r>
              <a:rPr lang="en-US" sz="2400" dirty="0">
                <a:solidFill>
                  <a:srgbClr val="282828"/>
                </a:solidFill>
                <a:latin typeface="Georgia" panose="02040502050405020303" pitchFamily="18" charset="0"/>
              </a:rPr>
              <a:t>Alpine harnesses, designed for </a:t>
            </a:r>
            <a:r>
              <a:rPr lang="en-US" sz="2400" dirty="0">
                <a:solidFill>
                  <a:srgbClr val="282828"/>
                </a:solidFill>
                <a:latin typeface="Georgia" panose="02040502050405020303" pitchFamily="18" charset="0"/>
                <a:hlinkClick r:id="rId2"/>
              </a:rPr>
              <a:t>mountaineering</a:t>
            </a:r>
            <a:r>
              <a:rPr lang="en-US" sz="2400" dirty="0">
                <a:solidFill>
                  <a:srgbClr val="282828"/>
                </a:solidFill>
                <a:latin typeface="Georgia" panose="02040502050405020303" pitchFamily="18" charset="0"/>
              </a:rPr>
              <a:t>, are lightweight bare-bones harnesses that are easily adjustable so they fit over a variety of bulky clothes since alpinists often change layers of clothes for different weather conditions. Leg loops are usually easily detached for bathroom breaks or to change pants. Look for ones with a padded waist belt for extra comfort. They are also constructed from durable water-repellent nylon so they can handle all kinds of wet and snowy mountain conditions. Alpine harnesses make a good beginner harness or an extra harness to bring to the crags for a friend since they are adjustable for various body types. These no-frills harnesses are inexpensive. Expect to pay around $50 for a good one.</a:t>
            </a:r>
            <a:endParaRPr lang="en-US" sz="2400" b="0" i="0" dirty="0">
              <a:solidFill>
                <a:srgbClr val="282828"/>
              </a:solidFill>
              <a:effectLst/>
              <a:latin typeface="Georgia" panose="02040502050405020303" pitchFamily="18" charset="0"/>
            </a:endParaRPr>
          </a:p>
        </p:txBody>
      </p:sp>
      <p:sp>
        <p:nvSpPr>
          <p:cNvPr id="3" name="Rectangle 2">
            <a:extLst>
              <a:ext uri="{FF2B5EF4-FFF2-40B4-BE49-F238E27FC236}">
                <a16:creationId xmlns:a16="http://schemas.microsoft.com/office/drawing/2014/main" id="{83C974EF-940A-469A-98AF-99EA047E8C79}"/>
              </a:ext>
            </a:extLst>
          </p:cNvPr>
          <p:cNvSpPr/>
          <p:nvPr/>
        </p:nvSpPr>
        <p:spPr>
          <a:xfrm>
            <a:off x="838200" y="5716300"/>
            <a:ext cx="9293942" cy="954107"/>
          </a:xfrm>
          <a:prstGeom prst="rect">
            <a:avLst/>
          </a:prstGeom>
        </p:spPr>
        <p:txBody>
          <a:bodyPr wrap="square">
            <a:spAutoFit/>
          </a:bodyPr>
          <a:lstStyle/>
          <a:p>
            <a:r>
              <a:rPr lang="en-US" sz="2800" dirty="0"/>
              <a:t>https://www.thoughtco.com/which-climbing-harness-do-you-need-755656</a:t>
            </a:r>
          </a:p>
        </p:txBody>
      </p:sp>
      <p:sp>
        <p:nvSpPr>
          <p:cNvPr id="4" name="Title 1">
            <a:extLst>
              <a:ext uri="{FF2B5EF4-FFF2-40B4-BE49-F238E27FC236}">
                <a16:creationId xmlns:a16="http://schemas.microsoft.com/office/drawing/2014/main" id="{F14D84C3-6625-4170-BB2E-29F85B9AB01B}"/>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accent6">
                    <a:lumMod val="75000"/>
                  </a:schemeClr>
                </a:solidFill>
                <a:latin typeface="Bauhaus 93" panose="04030905020B02020C02" pitchFamily="82" charset="0"/>
              </a:rPr>
              <a:t>Basic Equipment List</a:t>
            </a:r>
            <a:endParaRPr lang="en-US" dirty="0">
              <a:solidFill>
                <a:schemeClr val="accent6">
                  <a:lumMod val="75000"/>
                </a:schemeClr>
              </a:solidFill>
              <a:latin typeface="Bauhaus 93" panose="04030905020B02020C02" pitchFamily="82" charset="0"/>
            </a:endParaRPr>
          </a:p>
        </p:txBody>
      </p:sp>
    </p:spTree>
    <p:extLst>
      <p:ext uri="{BB962C8B-B14F-4D97-AF65-F5344CB8AC3E}">
        <p14:creationId xmlns:p14="http://schemas.microsoft.com/office/powerpoint/2010/main" val="3650456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3A5D62-C918-46E3-B6FD-848EE36D0683}"/>
              </a:ext>
            </a:extLst>
          </p:cNvPr>
          <p:cNvSpPr/>
          <p:nvPr/>
        </p:nvSpPr>
        <p:spPr>
          <a:xfrm>
            <a:off x="265470" y="421116"/>
            <a:ext cx="11562735" cy="5632311"/>
          </a:xfrm>
          <a:prstGeom prst="rect">
            <a:avLst/>
          </a:prstGeom>
        </p:spPr>
        <p:txBody>
          <a:bodyPr wrap="square">
            <a:spAutoFit/>
          </a:bodyPr>
          <a:lstStyle/>
          <a:p>
            <a:r>
              <a:rPr lang="en-US" sz="2400" b="1" dirty="0">
                <a:solidFill>
                  <a:srgbClr val="282828"/>
                </a:solidFill>
                <a:latin typeface="Georgia" panose="02040502050405020303" pitchFamily="18" charset="0"/>
              </a:rPr>
              <a:t>Chest and Body Harnesses</a:t>
            </a:r>
          </a:p>
          <a:p>
            <a:r>
              <a:rPr lang="en-US" sz="2400" dirty="0">
                <a:solidFill>
                  <a:srgbClr val="282828"/>
                </a:solidFill>
                <a:latin typeface="Georgia" panose="02040502050405020303" pitchFamily="18" charset="0"/>
              </a:rPr>
              <a:t>Chest and body harnesses are harnesses that either accompany a seat harness or are an integrated seat and chest harness. Chest harnesses are typically not worn by climbers but are essential equipment for caving. The usual situations where a climber might wear one are on routes where there is a chance of flipping upside-down in a fall such as falling into a crevasse on a glacier or ascending </a:t>
            </a:r>
            <a:r>
              <a:rPr lang="en-US" sz="2400" dirty="0">
                <a:solidFill>
                  <a:srgbClr val="282828"/>
                </a:solidFill>
                <a:latin typeface="Georgia" panose="02040502050405020303" pitchFamily="18" charset="0"/>
                <a:hlinkClick r:id="rId2"/>
              </a:rPr>
              <a:t>fixed ropes</a:t>
            </a:r>
            <a:r>
              <a:rPr lang="en-US" sz="2400" dirty="0">
                <a:solidFill>
                  <a:srgbClr val="282828"/>
                </a:solidFill>
                <a:latin typeface="Georgia" panose="02040502050405020303" pitchFamily="18" charset="0"/>
              </a:rPr>
              <a:t> with a heavy pack. A chest harness is always worn with a seat harness. Prices range from $35 to $75 for a chest harness.</a:t>
            </a:r>
          </a:p>
          <a:p>
            <a:r>
              <a:rPr lang="en-US" sz="2400" dirty="0">
                <a:solidFill>
                  <a:srgbClr val="282828"/>
                </a:solidFill>
                <a:latin typeface="Georgia" panose="02040502050405020303" pitchFamily="18" charset="0"/>
              </a:rPr>
              <a:t>A body harness, incorporating the leg loops and waist belt of a seat harness with a chest harness, are made specifically for children and adults with narrow waists and hips. When kids climb, they have a tendency to turn upside down when they </a:t>
            </a:r>
            <a:r>
              <a:rPr lang="en-US" sz="2400" dirty="0">
                <a:solidFill>
                  <a:srgbClr val="282828"/>
                </a:solidFill>
                <a:latin typeface="Georgia" panose="02040502050405020303" pitchFamily="18" charset="0"/>
                <a:hlinkClick r:id="rId3"/>
              </a:rPr>
              <a:t>fall</a:t>
            </a:r>
            <a:r>
              <a:rPr lang="en-US" sz="2400" dirty="0">
                <a:solidFill>
                  <a:srgbClr val="282828"/>
                </a:solidFill>
                <a:latin typeface="Georgia" panose="02040502050405020303" pitchFamily="18" charset="0"/>
              </a:rPr>
              <a:t> since they are top-heavy. Body harnesses have a higher tie-in point than a seat harness, reducing the chances that a climber will flip upside down during a fall. It’s highly recommended that you always use a chest harness and a helmet on kid climbers under the age of 10 to avoid injury. Prices range from $50 to $125.</a:t>
            </a:r>
            <a:endParaRPr lang="en-US" sz="2400" b="0" i="0" dirty="0">
              <a:solidFill>
                <a:srgbClr val="282828"/>
              </a:solidFill>
              <a:effectLst/>
              <a:latin typeface="Georgia" panose="02040502050405020303" pitchFamily="18" charset="0"/>
            </a:endParaRPr>
          </a:p>
        </p:txBody>
      </p:sp>
      <p:sp>
        <p:nvSpPr>
          <p:cNvPr id="3" name="Rectangle 2">
            <a:extLst>
              <a:ext uri="{FF2B5EF4-FFF2-40B4-BE49-F238E27FC236}">
                <a16:creationId xmlns:a16="http://schemas.microsoft.com/office/drawing/2014/main" id="{65F9D25A-50C3-4E5B-BE3D-01DAE39431CD}"/>
              </a:ext>
            </a:extLst>
          </p:cNvPr>
          <p:cNvSpPr/>
          <p:nvPr/>
        </p:nvSpPr>
        <p:spPr>
          <a:xfrm>
            <a:off x="644013" y="6169710"/>
            <a:ext cx="6096000" cy="646331"/>
          </a:xfrm>
          <a:prstGeom prst="rect">
            <a:avLst/>
          </a:prstGeom>
        </p:spPr>
        <p:txBody>
          <a:bodyPr>
            <a:spAutoFit/>
          </a:bodyPr>
          <a:lstStyle/>
          <a:p>
            <a:r>
              <a:rPr lang="en-US" dirty="0"/>
              <a:t>https://www.thoughtco.com/which-climbing-harness-do-you-need-755656</a:t>
            </a:r>
          </a:p>
        </p:txBody>
      </p:sp>
      <p:sp>
        <p:nvSpPr>
          <p:cNvPr id="4" name="Title 1">
            <a:extLst>
              <a:ext uri="{FF2B5EF4-FFF2-40B4-BE49-F238E27FC236}">
                <a16:creationId xmlns:a16="http://schemas.microsoft.com/office/drawing/2014/main" id="{8B551303-66D3-4156-AC01-7A7B401D4001}"/>
              </a:ext>
            </a:extLst>
          </p:cNvPr>
          <p:cNvSpPr txBox="1">
            <a:spLocks/>
          </p:cNvSpPr>
          <p:nvPr/>
        </p:nvSpPr>
        <p:spPr>
          <a:xfrm>
            <a:off x="6740013" y="15864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Bauhaus 93" panose="04030905020B02020C02" pitchFamily="82" charset="0"/>
              </a:rPr>
              <a:t>Basic Equipment List</a:t>
            </a:r>
          </a:p>
        </p:txBody>
      </p:sp>
    </p:spTree>
    <p:extLst>
      <p:ext uri="{BB962C8B-B14F-4D97-AF65-F5344CB8AC3E}">
        <p14:creationId xmlns:p14="http://schemas.microsoft.com/office/powerpoint/2010/main" val="306690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CC2DB7-DBB8-4DC0-B0AE-0FE4D1176EED}"/>
              </a:ext>
            </a:extLst>
          </p:cNvPr>
          <p:cNvSpPr/>
          <p:nvPr/>
        </p:nvSpPr>
        <p:spPr>
          <a:xfrm>
            <a:off x="1622323" y="1929185"/>
            <a:ext cx="8996516" cy="2246769"/>
          </a:xfrm>
          <a:prstGeom prst="rect">
            <a:avLst/>
          </a:prstGeom>
        </p:spPr>
        <p:txBody>
          <a:bodyPr wrap="square">
            <a:spAutoFit/>
          </a:bodyPr>
          <a:lstStyle/>
          <a:p>
            <a:r>
              <a:rPr lang="en-US" sz="2800" b="1" cap="all" dirty="0">
                <a:solidFill>
                  <a:srgbClr val="282828"/>
                </a:solidFill>
                <a:latin typeface="Lato"/>
              </a:rPr>
              <a:t>4 KINDS OF CHALK</a:t>
            </a:r>
          </a:p>
          <a:p>
            <a:r>
              <a:rPr lang="en-US" sz="2800" dirty="0">
                <a:solidFill>
                  <a:srgbClr val="282828"/>
                </a:solidFill>
                <a:latin typeface="Georgia" panose="02040502050405020303" pitchFamily="18" charset="0"/>
              </a:rPr>
              <a:t>Climbing chalk can be purchased in four different types:</a:t>
            </a:r>
          </a:p>
          <a:p>
            <a:endParaRPr lang="en-US" sz="2800" dirty="0">
              <a:solidFill>
                <a:srgbClr val="282828"/>
              </a:solidFill>
              <a:latin typeface="Georgia" panose="02040502050405020303" pitchFamily="18" charset="0"/>
            </a:endParaRPr>
          </a:p>
          <a:p>
            <a:r>
              <a:rPr lang="en-US" sz="2800" dirty="0">
                <a:solidFill>
                  <a:srgbClr val="282828"/>
                </a:solidFill>
                <a:latin typeface="Georgia" panose="02040502050405020303" pitchFamily="18" charset="0"/>
              </a:rPr>
              <a:t>blocks of gymnast chalk; powdered chalk; chalk-filled fabric balls; and liquid chalk.</a:t>
            </a:r>
            <a:endParaRPr lang="en-US" sz="2800" b="0" i="0" dirty="0">
              <a:solidFill>
                <a:srgbClr val="282828"/>
              </a:solidFill>
              <a:effectLst/>
              <a:latin typeface="Georgia" panose="02040502050405020303" pitchFamily="18" charset="0"/>
            </a:endParaRPr>
          </a:p>
        </p:txBody>
      </p:sp>
      <p:sp>
        <p:nvSpPr>
          <p:cNvPr id="6" name="Rectangle 5">
            <a:extLst>
              <a:ext uri="{FF2B5EF4-FFF2-40B4-BE49-F238E27FC236}">
                <a16:creationId xmlns:a16="http://schemas.microsoft.com/office/drawing/2014/main" id="{646E2CFA-3EE1-4C25-8BA4-A3190D591AAC}"/>
              </a:ext>
            </a:extLst>
          </p:cNvPr>
          <p:cNvSpPr/>
          <p:nvPr/>
        </p:nvSpPr>
        <p:spPr>
          <a:xfrm>
            <a:off x="3887838" y="6311999"/>
            <a:ext cx="5920660" cy="369332"/>
          </a:xfrm>
          <a:prstGeom prst="rect">
            <a:avLst/>
          </a:prstGeom>
        </p:spPr>
        <p:txBody>
          <a:bodyPr wrap="none">
            <a:spAutoFit/>
          </a:bodyPr>
          <a:lstStyle/>
          <a:p>
            <a:r>
              <a:rPr lang="en-US" dirty="0"/>
              <a:t>https://www.thoughtco.com/types-of-climbing-chalk-755591</a:t>
            </a:r>
          </a:p>
        </p:txBody>
      </p:sp>
      <p:sp>
        <p:nvSpPr>
          <p:cNvPr id="4" name="Title 1">
            <a:extLst>
              <a:ext uri="{FF2B5EF4-FFF2-40B4-BE49-F238E27FC236}">
                <a16:creationId xmlns:a16="http://schemas.microsoft.com/office/drawing/2014/main" id="{6AC04E76-E757-4F5A-865D-DC39FD51E21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Bauhaus 93" panose="04030905020B02020C02" pitchFamily="82" charset="0"/>
              </a:rPr>
              <a:t>Basic Equipment List</a:t>
            </a:r>
          </a:p>
        </p:txBody>
      </p:sp>
    </p:spTree>
    <p:extLst>
      <p:ext uri="{BB962C8B-B14F-4D97-AF65-F5344CB8AC3E}">
        <p14:creationId xmlns:p14="http://schemas.microsoft.com/office/powerpoint/2010/main" val="346269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7987F-BA67-4A0B-B85D-A69A43D07C07}"/>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Bauhaus 93" panose="04030905020B02020C02" pitchFamily="82" charset="0"/>
              </a:rPr>
              <a:t>Basic Equipment List</a:t>
            </a:r>
          </a:p>
        </p:txBody>
      </p:sp>
      <p:sp>
        <p:nvSpPr>
          <p:cNvPr id="3" name="Rectangle 2">
            <a:extLst>
              <a:ext uri="{FF2B5EF4-FFF2-40B4-BE49-F238E27FC236}">
                <a16:creationId xmlns:a16="http://schemas.microsoft.com/office/drawing/2014/main" id="{C10BFBCF-A400-4914-825B-4730C5F8DD8F}"/>
              </a:ext>
            </a:extLst>
          </p:cNvPr>
          <p:cNvSpPr/>
          <p:nvPr/>
        </p:nvSpPr>
        <p:spPr>
          <a:xfrm>
            <a:off x="1622323" y="1929185"/>
            <a:ext cx="8996516" cy="3539430"/>
          </a:xfrm>
          <a:prstGeom prst="rect">
            <a:avLst/>
          </a:prstGeom>
        </p:spPr>
        <p:txBody>
          <a:bodyPr wrap="square">
            <a:spAutoFit/>
          </a:bodyPr>
          <a:lstStyle/>
          <a:p>
            <a:r>
              <a:rPr lang="en-US" sz="2800" b="1" cap="all" dirty="0">
                <a:solidFill>
                  <a:srgbClr val="282828"/>
                </a:solidFill>
                <a:latin typeface="Lato"/>
              </a:rPr>
              <a:t>Belay and Rappel Devices</a:t>
            </a:r>
          </a:p>
          <a:p>
            <a:r>
              <a:rPr lang="en-US" sz="2800" u="sng" dirty="0">
                <a:hlinkClick r:id="rId2"/>
              </a:rPr>
              <a:t>https://www.thoughtco.com/belay-and-rappel-devices-755602</a:t>
            </a:r>
            <a:endParaRPr lang="en-US" sz="2800" dirty="0"/>
          </a:p>
          <a:p>
            <a:endParaRPr lang="en-US" sz="2800" b="1" cap="all" dirty="0">
              <a:solidFill>
                <a:srgbClr val="282828"/>
              </a:solidFill>
              <a:latin typeface="Lato"/>
            </a:endParaRPr>
          </a:p>
          <a:p>
            <a:r>
              <a:rPr lang="en-US" sz="2800" b="1" cap="all" dirty="0">
                <a:solidFill>
                  <a:srgbClr val="282828"/>
                </a:solidFill>
                <a:latin typeface="Lato"/>
              </a:rPr>
              <a:t>Helmet – 3 Types</a:t>
            </a:r>
          </a:p>
          <a:p>
            <a:r>
              <a:rPr lang="en-US" sz="2800" dirty="0">
                <a:solidFill>
                  <a:srgbClr val="282828"/>
                </a:solidFill>
                <a:latin typeface="Georgia" panose="02040502050405020303" pitchFamily="18" charset="0"/>
              </a:rPr>
              <a:t>-Suspension </a:t>
            </a:r>
          </a:p>
          <a:p>
            <a:r>
              <a:rPr lang="en-US" sz="2800" dirty="0">
                <a:solidFill>
                  <a:srgbClr val="282828"/>
                </a:solidFill>
                <a:latin typeface="Georgia" panose="02040502050405020303" pitchFamily="18" charset="0"/>
              </a:rPr>
              <a:t>-Foam</a:t>
            </a:r>
          </a:p>
          <a:p>
            <a:r>
              <a:rPr lang="en-US" sz="2800" dirty="0">
                <a:solidFill>
                  <a:srgbClr val="282828"/>
                </a:solidFill>
                <a:latin typeface="Georgia" panose="02040502050405020303" pitchFamily="18" charset="0"/>
              </a:rPr>
              <a:t>-Hybrid</a:t>
            </a:r>
          </a:p>
        </p:txBody>
      </p:sp>
    </p:spTree>
    <p:extLst>
      <p:ext uri="{BB962C8B-B14F-4D97-AF65-F5344CB8AC3E}">
        <p14:creationId xmlns:p14="http://schemas.microsoft.com/office/powerpoint/2010/main" val="36861075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10F75F-C833-4BD1-9386-F7E35477875E}"/>
              </a:ext>
            </a:extLst>
          </p:cNvPr>
          <p:cNvSpPr/>
          <p:nvPr/>
        </p:nvSpPr>
        <p:spPr>
          <a:xfrm>
            <a:off x="2831566" y="3345058"/>
            <a:ext cx="6902852" cy="707886"/>
          </a:xfrm>
          <a:prstGeom prst="rect">
            <a:avLst/>
          </a:prstGeom>
        </p:spPr>
        <p:txBody>
          <a:bodyPr wrap="none">
            <a:spAutoFit/>
          </a:bodyPr>
          <a:lstStyle/>
          <a:p>
            <a:pPr marL="457200" marR="0">
              <a:spcBef>
                <a:spcPts val="0"/>
              </a:spcBef>
              <a:spcAft>
                <a:spcPts val="0"/>
              </a:spcAft>
            </a:pPr>
            <a:r>
              <a:rPr lang="en-US" sz="4000" u="sng" dirty="0">
                <a:solidFill>
                  <a:srgbClr val="0000FF"/>
                </a:solidFill>
                <a:latin typeface="Times New Roman" panose="02020603050405020304" pitchFamily="18" charset="0"/>
                <a:ea typeface="Times New Roman" panose="02020603050405020304" pitchFamily="18" charset="0"/>
                <a:hlinkClick r:id="rId2"/>
              </a:rPr>
              <a:t>https://youtu.be/fCcl3m-EXyg</a:t>
            </a:r>
            <a:endParaRPr lang="en-US" sz="4000" dirty="0">
              <a:effectLst/>
              <a:latin typeface="Times New Roman" panose="02020603050405020304" pitchFamily="18" charset="0"/>
              <a:ea typeface="Times New Roman" panose="02020603050405020304" pitchFamily="18" charset="0"/>
            </a:endParaRPr>
          </a:p>
        </p:txBody>
      </p:sp>
      <p:sp>
        <p:nvSpPr>
          <p:cNvPr id="3" name="Title 1">
            <a:extLst>
              <a:ext uri="{FF2B5EF4-FFF2-40B4-BE49-F238E27FC236}">
                <a16:creationId xmlns:a16="http://schemas.microsoft.com/office/drawing/2014/main" id="{0711C62F-09D5-4B10-A7BE-2528268B4FCC}"/>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accent6">
                    <a:lumMod val="75000"/>
                  </a:schemeClr>
                </a:solidFill>
                <a:latin typeface="Bauhaus 93" panose="04030905020B02020C02" pitchFamily="82" charset="0"/>
              </a:rPr>
              <a:t>Various Types of Handhold, Footholds and Climbing Moves</a:t>
            </a:r>
          </a:p>
        </p:txBody>
      </p:sp>
      <p:sp>
        <p:nvSpPr>
          <p:cNvPr id="4" name="Rectangle 3">
            <a:extLst>
              <a:ext uri="{FF2B5EF4-FFF2-40B4-BE49-F238E27FC236}">
                <a16:creationId xmlns:a16="http://schemas.microsoft.com/office/drawing/2014/main" id="{6B99EAF2-D37B-4497-BB2E-1FB402EB0721}"/>
              </a:ext>
            </a:extLst>
          </p:cNvPr>
          <p:cNvSpPr/>
          <p:nvPr/>
        </p:nvSpPr>
        <p:spPr>
          <a:xfrm>
            <a:off x="2975848" y="5707314"/>
            <a:ext cx="7075976" cy="707886"/>
          </a:xfrm>
          <a:prstGeom prst="rect">
            <a:avLst/>
          </a:prstGeom>
        </p:spPr>
        <p:txBody>
          <a:bodyPr wrap="none">
            <a:spAutoFit/>
          </a:bodyPr>
          <a:lstStyle/>
          <a:p>
            <a:pPr marL="457200" marR="0">
              <a:spcBef>
                <a:spcPts val="0"/>
              </a:spcBef>
              <a:spcAft>
                <a:spcPts val="0"/>
              </a:spcAft>
            </a:pPr>
            <a:r>
              <a:rPr lang="en-US" sz="4000" u="sng" dirty="0">
                <a:solidFill>
                  <a:srgbClr val="0000FF"/>
                </a:solidFill>
                <a:latin typeface="Times New Roman" panose="02020603050405020304" pitchFamily="18" charset="0"/>
                <a:ea typeface="Times New Roman" panose="02020603050405020304" pitchFamily="18" charset="0"/>
                <a:hlinkClick r:id="rId3"/>
              </a:rPr>
              <a:t>https://youtu.be/QrW205V3xJs</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4566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uhaus 93" panose="04030905020B02020C02" pitchFamily="82" charset="0"/>
              </a:rPr>
              <a:t>STRETCHING</a:t>
            </a:r>
          </a:p>
        </p:txBody>
      </p:sp>
      <p:sp>
        <p:nvSpPr>
          <p:cNvPr id="3" name="Content Placeholder 2"/>
          <p:cNvSpPr>
            <a:spLocks noGrp="1"/>
          </p:cNvSpPr>
          <p:nvPr>
            <p:ph idx="1"/>
          </p:nvPr>
        </p:nvSpPr>
        <p:spPr>
          <a:xfrm>
            <a:off x="838200" y="1027906"/>
            <a:ext cx="19128972" cy="12822678"/>
          </a:xfrm>
        </p:spPr>
        <p:txBody>
          <a:bodyPr/>
          <a:lstStyle/>
          <a:p>
            <a:endParaRPr lang="en-US" dirty="0"/>
          </a:p>
          <a:p>
            <a:r>
              <a:rPr lang="en-US" dirty="0"/>
              <a:t>FROG STRETCH</a:t>
            </a:r>
          </a:p>
          <a:p>
            <a:endParaRPr lang="en-US" dirty="0"/>
          </a:p>
          <a:p>
            <a:endParaRPr lang="en-US" dirty="0"/>
          </a:p>
          <a:p>
            <a:endParaRPr lang="en-US" dirty="0"/>
          </a:p>
          <a:p>
            <a:endParaRPr lang="en-US" dirty="0"/>
          </a:p>
          <a:p>
            <a:r>
              <a:rPr lang="en-US" dirty="0"/>
              <a:t>HIP-FLEXOR STRETCH</a:t>
            </a:r>
          </a:p>
          <a:p>
            <a:endParaRPr lang="en-US" dirty="0"/>
          </a:p>
          <a:p>
            <a:endParaRPr lang="en-US" dirty="0"/>
          </a:p>
          <a:p>
            <a:endParaRPr lang="en-US" dirty="0"/>
          </a:p>
          <a:p>
            <a:r>
              <a:rPr lang="en-US" sz="2400" dirty="0"/>
              <a:t>Do each stretch before workout, 5 sets 30sec each</a:t>
            </a:r>
          </a:p>
        </p:txBody>
      </p:sp>
      <p:sp>
        <p:nvSpPr>
          <p:cNvPr id="4" name="AutoShape 2" descr="Image result for frog stret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Image result for hip flexor stret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9533" y="4157133"/>
            <a:ext cx="2514600" cy="184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4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01331F-3A54-4C68-81D6-8533550E6F37}"/>
              </a:ext>
            </a:extLst>
          </p:cNvPr>
          <p:cNvGraphicFramePr>
            <a:graphicFrameLocks noGrp="1"/>
          </p:cNvGraphicFramePr>
          <p:nvPr>
            <p:extLst>
              <p:ext uri="{D42A27DB-BD31-4B8C-83A1-F6EECF244321}">
                <p14:modId xmlns:p14="http://schemas.microsoft.com/office/powerpoint/2010/main" val="4276044429"/>
              </p:ext>
            </p:extLst>
          </p:nvPr>
        </p:nvGraphicFramePr>
        <p:xfrm>
          <a:off x="1238865" y="1563328"/>
          <a:ext cx="9910916" cy="4038600"/>
        </p:xfrm>
        <a:graphic>
          <a:graphicData uri="http://schemas.openxmlformats.org/drawingml/2006/table">
            <a:tbl>
              <a:tblPr>
                <a:tableStyleId>{5C22544A-7EE6-4342-B048-85BDC9FD1C3A}</a:tableStyleId>
              </a:tblPr>
              <a:tblGrid>
                <a:gridCol w="2492807">
                  <a:extLst>
                    <a:ext uri="{9D8B030D-6E8A-4147-A177-3AD203B41FA5}">
                      <a16:colId xmlns:a16="http://schemas.microsoft.com/office/drawing/2014/main" val="2193030415"/>
                    </a:ext>
                  </a:extLst>
                </a:gridCol>
                <a:gridCol w="7418109">
                  <a:extLst>
                    <a:ext uri="{9D8B030D-6E8A-4147-A177-3AD203B41FA5}">
                      <a16:colId xmlns:a16="http://schemas.microsoft.com/office/drawing/2014/main" val="3671808390"/>
                    </a:ext>
                  </a:extLst>
                </a:gridCol>
              </a:tblGrid>
              <a:tr h="259399">
                <a:tc>
                  <a:txBody>
                    <a:bodyPr/>
                    <a:lstStyle/>
                    <a:p>
                      <a:pPr algn="l" fontAlgn="b"/>
                      <a:r>
                        <a:rPr lang="en-US" sz="2000" u="none" strike="noStrike">
                          <a:effectLst/>
                        </a:rPr>
                        <a:t>Belay</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Action of holding and managing a climbing rope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0495212"/>
                  </a:ext>
                </a:extLst>
              </a:tr>
              <a:tr h="259399">
                <a:tc>
                  <a:txBody>
                    <a:bodyPr/>
                    <a:lstStyle/>
                    <a:p>
                      <a:pPr algn="l" fontAlgn="b"/>
                      <a:r>
                        <a:rPr lang="en-US" sz="2000" u="none" strike="noStrike">
                          <a:effectLst/>
                        </a:rPr>
                        <a:t>Anchor</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Any permanent or removable piece of gear used to attach a climber to a cliff.</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77742065"/>
                  </a:ext>
                </a:extLst>
              </a:tr>
              <a:tr h="259399">
                <a:tc>
                  <a:txBody>
                    <a:bodyPr/>
                    <a:lstStyle/>
                    <a:p>
                      <a:pPr algn="l" fontAlgn="b"/>
                      <a:r>
                        <a:rPr lang="en-US" sz="2000" u="none" strike="noStrike">
                          <a:effectLst/>
                        </a:rPr>
                        <a:t>Backstep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Stepping on the outside edge of a climbing shoe with the hip against rock.</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94511134"/>
                  </a:ext>
                </a:extLst>
              </a:tr>
              <a:tr h="289045">
                <a:tc>
                  <a:txBody>
                    <a:bodyPr/>
                    <a:lstStyle/>
                    <a:p>
                      <a:pPr algn="l" fontAlgn="b"/>
                      <a:r>
                        <a:rPr lang="en-US" sz="2000" u="none" strike="noStrike">
                          <a:effectLst/>
                        </a:rPr>
                        <a:t>Bight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 loop of rope used for tying knots</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202925061"/>
                  </a:ext>
                </a:extLst>
              </a:tr>
              <a:tr h="289045">
                <a:tc>
                  <a:txBody>
                    <a:bodyPr/>
                    <a:lstStyle/>
                    <a:p>
                      <a:pPr algn="l" fontAlgn="b"/>
                      <a:r>
                        <a:rPr lang="en-US" sz="2000" u="none" strike="noStrike">
                          <a:effectLst/>
                        </a:rPr>
                        <a:t>Bomber</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Solid/secure anchor of gear that is so strong it could withstand a bomb blast</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06206837"/>
                  </a:ext>
                </a:extLst>
              </a:tr>
              <a:tr h="289045">
                <a:tc>
                  <a:txBody>
                    <a:bodyPr/>
                    <a:lstStyle/>
                    <a:p>
                      <a:pPr algn="l" fontAlgn="b"/>
                      <a:r>
                        <a:rPr lang="en-US" sz="2000" u="none" strike="noStrike">
                          <a:effectLst/>
                        </a:rPr>
                        <a:t>Bouldering</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The discipline of climbing boulders without a rope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53136928"/>
                  </a:ext>
                </a:extLst>
              </a:tr>
              <a:tr h="289045">
                <a:tc>
                  <a:txBody>
                    <a:bodyPr/>
                    <a:lstStyle/>
                    <a:p>
                      <a:pPr algn="l" fontAlgn="b"/>
                      <a:r>
                        <a:rPr lang="en-US" sz="2000" u="none" strike="noStrike">
                          <a:effectLst/>
                        </a:rPr>
                        <a:t>Brake Hand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 belayer's bottom hand, which holds the rope below a belay device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93646925"/>
                  </a:ext>
                </a:extLst>
              </a:tr>
              <a:tr h="289045">
                <a:tc>
                  <a:txBody>
                    <a:bodyPr/>
                    <a:lstStyle/>
                    <a:p>
                      <a:pPr algn="l" fontAlgn="b"/>
                      <a:r>
                        <a:rPr lang="en-US" sz="2000" u="none" strike="noStrike">
                          <a:effectLst/>
                        </a:rPr>
                        <a:t>Core</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The braided center and strongest part of a climbing rope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68973105"/>
                  </a:ext>
                </a:extLst>
              </a:tr>
              <a:tr h="289045">
                <a:tc>
                  <a:txBody>
                    <a:bodyPr/>
                    <a:lstStyle/>
                    <a:p>
                      <a:pPr algn="l" fontAlgn="b"/>
                      <a:r>
                        <a:rPr lang="en-US" sz="2000" u="none" strike="noStrike">
                          <a:effectLst/>
                        </a:rPr>
                        <a:t>Crimp</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Small edge hold that is grabbed with the fingers bent at middle joint</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478212121"/>
                  </a:ext>
                </a:extLst>
              </a:tr>
              <a:tr h="289045">
                <a:tc>
                  <a:txBody>
                    <a:bodyPr/>
                    <a:lstStyle/>
                    <a:p>
                      <a:pPr algn="l" fontAlgn="b"/>
                      <a:r>
                        <a:rPr lang="en-US" sz="2000" u="none" strike="noStrike">
                          <a:effectLst/>
                        </a:rPr>
                        <a:t>Crux</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Hardest move or set of moves on a route or a pitch</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940498908"/>
                  </a:ext>
                </a:extLst>
              </a:tr>
            </a:tbl>
          </a:graphicData>
        </a:graphic>
      </p:graphicFrame>
      <p:sp>
        <p:nvSpPr>
          <p:cNvPr id="3" name="Title 1">
            <a:extLst>
              <a:ext uri="{FF2B5EF4-FFF2-40B4-BE49-F238E27FC236}">
                <a16:creationId xmlns:a16="http://schemas.microsoft.com/office/drawing/2014/main" id="{A92C8B61-857E-42B5-A605-0C8B89DD3860}"/>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latin typeface="Bauhaus 93" panose="04030905020B02020C02" pitchFamily="82" charset="0"/>
              </a:rPr>
              <a:t>	Rock </a:t>
            </a:r>
            <a:r>
              <a:rPr lang="en-US" dirty="0">
                <a:solidFill>
                  <a:schemeClr val="accent6">
                    <a:lumMod val="75000"/>
                  </a:schemeClr>
                </a:solidFill>
                <a:latin typeface="Bauhaus 93" panose="04030905020B02020C02" pitchFamily="82" charset="0"/>
              </a:rPr>
              <a:t>Climbing Terms</a:t>
            </a:r>
          </a:p>
        </p:txBody>
      </p:sp>
    </p:spTree>
    <p:extLst>
      <p:ext uri="{BB962C8B-B14F-4D97-AF65-F5344CB8AC3E}">
        <p14:creationId xmlns:p14="http://schemas.microsoft.com/office/powerpoint/2010/main" val="15535329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402D63-7624-4882-81AC-004045ED502C}"/>
              </a:ext>
            </a:extLst>
          </p:cNvPr>
          <p:cNvGraphicFramePr>
            <a:graphicFrameLocks noGrp="1"/>
          </p:cNvGraphicFramePr>
          <p:nvPr>
            <p:extLst>
              <p:ext uri="{D42A27DB-BD31-4B8C-83A1-F6EECF244321}">
                <p14:modId xmlns:p14="http://schemas.microsoft.com/office/powerpoint/2010/main" val="2511049426"/>
              </p:ext>
            </p:extLst>
          </p:nvPr>
        </p:nvGraphicFramePr>
        <p:xfrm>
          <a:off x="1253613" y="1559207"/>
          <a:ext cx="9940412" cy="4343400"/>
        </p:xfrm>
        <a:graphic>
          <a:graphicData uri="http://schemas.openxmlformats.org/drawingml/2006/table">
            <a:tbl>
              <a:tblPr>
                <a:tableStyleId>{5C22544A-7EE6-4342-B048-85BDC9FD1C3A}</a:tableStyleId>
              </a:tblPr>
              <a:tblGrid>
                <a:gridCol w="2500226">
                  <a:extLst>
                    <a:ext uri="{9D8B030D-6E8A-4147-A177-3AD203B41FA5}">
                      <a16:colId xmlns:a16="http://schemas.microsoft.com/office/drawing/2014/main" val="1551852297"/>
                    </a:ext>
                  </a:extLst>
                </a:gridCol>
                <a:gridCol w="7440186">
                  <a:extLst>
                    <a:ext uri="{9D8B030D-6E8A-4147-A177-3AD203B41FA5}">
                      <a16:colId xmlns:a16="http://schemas.microsoft.com/office/drawing/2014/main" val="4064153874"/>
                    </a:ext>
                  </a:extLst>
                </a:gridCol>
              </a:tblGrid>
              <a:tr h="297180">
                <a:tc>
                  <a:txBody>
                    <a:bodyPr/>
                    <a:lstStyle/>
                    <a:p>
                      <a:pPr algn="l" fontAlgn="b"/>
                      <a:r>
                        <a:rPr lang="en-US" sz="2000" u="none" strike="noStrike">
                          <a:effectLst/>
                        </a:rPr>
                        <a:t>Dyno</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Upward thrust move where climber gets dynamic momentum from hands</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701870"/>
                  </a:ext>
                </a:extLst>
              </a:tr>
              <a:tr h="297180">
                <a:tc>
                  <a:txBody>
                    <a:bodyPr/>
                    <a:lstStyle/>
                    <a:p>
                      <a:pPr algn="l" fontAlgn="b"/>
                      <a:r>
                        <a:rPr lang="en-US" sz="2000" u="none" strike="noStrike">
                          <a:effectLst/>
                        </a:rPr>
                        <a:t>Guide Hand</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Top hand that guides rope through belay device while belaying/rappelling</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03110139"/>
                  </a:ext>
                </a:extLst>
              </a:tr>
              <a:tr h="297180">
                <a:tc>
                  <a:txBody>
                    <a:bodyPr/>
                    <a:lstStyle/>
                    <a:p>
                      <a:pPr algn="l" fontAlgn="b"/>
                      <a:r>
                        <a:rPr lang="en-US" sz="2000" u="none" strike="noStrike">
                          <a:effectLst/>
                        </a:rPr>
                        <a:t>Highball</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A high, scary boulder problem with a potentially dangerous fall</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19621533"/>
                  </a:ext>
                </a:extLst>
              </a:tr>
              <a:tr h="297180">
                <a:tc>
                  <a:txBody>
                    <a:bodyPr/>
                    <a:lstStyle/>
                    <a:p>
                      <a:pPr algn="l" fontAlgn="b"/>
                      <a:r>
                        <a:rPr lang="en-US" sz="2000" u="none" strike="noStrike">
                          <a:effectLst/>
                        </a:rPr>
                        <a:t>Hitch</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Knot that ties the rope around another object and can be untied easily</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21891115"/>
                  </a:ext>
                </a:extLst>
              </a:tr>
              <a:tr h="297180">
                <a:tc>
                  <a:txBody>
                    <a:bodyPr/>
                    <a:lstStyle/>
                    <a:p>
                      <a:pPr algn="l" fontAlgn="b"/>
                      <a:r>
                        <a:rPr lang="en-US" sz="2000" u="none" strike="noStrike">
                          <a:effectLst/>
                        </a:rPr>
                        <a:t>Jug</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Huge positive handhold, like a jug handle, that you can wrap over hand</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40280492"/>
                  </a:ext>
                </a:extLst>
              </a:tr>
              <a:tr h="266700">
                <a:tc>
                  <a:txBody>
                    <a:bodyPr/>
                    <a:lstStyle/>
                    <a:p>
                      <a:pPr algn="l" fontAlgn="b"/>
                      <a:r>
                        <a:rPr lang="en-US" sz="2000" u="none" strike="noStrike">
                          <a:effectLst/>
                        </a:rPr>
                        <a:t>Leader</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First climber of a team of two or more to ascend a route</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3142702"/>
                  </a:ext>
                </a:extLst>
              </a:tr>
              <a:tr h="266700">
                <a:tc>
                  <a:txBody>
                    <a:bodyPr/>
                    <a:lstStyle/>
                    <a:p>
                      <a:pPr algn="l" fontAlgn="b"/>
                      <a:r>
                        <a:rPr lang="en-US" sz="2000" u="none" strike="noStrike">
                          <a:effectLst/>
                        </a:rPr>
                        <a:t>Lock-Off</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Holding your body's weight on one arm, as other arm reaches to next hold</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96578082"/>
                  </a:ext>
                </a:extLst>
              </a:tr>
              <a:tr h="266700">
                <a:tc>
                  <a:txBody>
                    <a:bodyPr/>
                    <a:lstStyle/>
                    <a:p>
                      <a:pPr algn="l" fontAlgn="b"/>
                      <a:r>
                        <a:rPr lang="en-US" sz="2000" u="none" strike="noStrike">
                          <a:effectLst/>
                        </a:rPr>
                        <a:t>Master Point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Primary point of attachment for the climbing rope in an anchor system</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77838831"/>
                  </a:ext>
                </a:extLst>
              </a:tr>
              <a:tr h="266700">
                <a:tc>
                  <a:txBody>
                    <a:bodyPr/>
                    <a:lstStyle/>
                    <a:p>
                      <a:pPr algn="l" fontAlgn="b"/>
                      <a:r>
                        <a:rPr lang="en-US" sz="2000" u="none" strike="noStrike">
                          <a:effectLst/>
                        </a:rPr>
                        <a:t>Pink Point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a:effectLst/>
                        </a:rPr>
                        <a:t>Act of successfully leading a route with the quickdraws preplaced on bolts</a:t>
                      </a:r>
                      <a:endParaRPr lang="en-US" sz="20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11648844"/>
                  </a:ext>
                </a:extLst>
              </a:tr>
              <a:tr h="266700">
                <a:tc>
                  <a:txBody>
                    <a:bodyPr/>
                    <a:lstStyle/>
                    <a:p>
                      <a:pPr algn="l" fontAlgn="b"/>
                      <a:r>
                        <a:rPr lang="en-US" sz="2000" u="none" strike="noStrike">
                          <a:effectLst/>
                        </a:rPr>
                        <a:t>Red Point</a:t>
                      </a:r>
                      <a:endParaRPr lang="en-US" sz="20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2000" u="none" strike="noStrike" dirty="0">
                          <a:effectLst/>
                        </a:rPr>
                        <a:t>Act of successfully leading a route placing the quickdraws, with no falls</a:t>
                      </a:r>
                      <a:endParaRPr lang="en-US" sz="20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26301844"/>
                  </a:ext>
                </a:extLst>
              </a:tr>
            </a:tbl>
          </a:graphicData>
        </a:graphic>
      </p:graphicFrame>
      <p:sp>
        <p:nvSpPr>
          <p:cNvPr id="3" name="Title 1">
            <a:extLst>
              <a:ext uri="{FF2B5EF4-FFF2-40B4-BE49-F238E27FC236}">
                <a16:creationId xmlns:a16="http://schemas.microsoft.com/office/drawing/2014/main" id="{973CD699-7A47-49B7-90F0-4871CBD7F702}"/>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6">
                    <a:lumMod val="75000"/>
                  </a:schemeClr>
                </a:solidFill>
                <a:latin typeface="Bauhaus 93" panose="04030905020B02020C02" pitchFamily="82" charset="0"/>
              </a:rPr>
              <a:t>		Rock </a:t>
            </a:r>
            <a:r>
              <a:rPr lang="en-US" dirty="0">
                <a:solidFill>
                  <a:schemeClr val="accent6">
                    <a:lumMod val="75000"/>
                  </a:schemeClr>
                </a:solidFill>
                <a:latin typeface="Bauhaus 93" panose="04030905020B02020C02" pitchFamily="82" charset="0"/>
              </a:rPr>
              <a:t>Climbing Terms</a:t>
            </a:r>
          </a:p>
        </p:txBody>
      </p:sp>
    </p:spTree>
    <p:extLst>
      <p:ext uri="{BB962C8B-B14F-4D97-AF65-F5344CB8AC3E}">
        <p14:creationId xmlns:p14="http://schemas.microsoft.com/office/powerpoint/2010/main" val="44221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Outside Activity </a:t>
            </a:r>
            <a:endParaRPr lang="en-US" b="1" dirty="0"/>
          </a:p>
        </p:txBody>
      </p:sp>
      <p:sp>
        <p:nvSpPr>
          <p:cNvPr id="3" name="Content Placeholder 2"/>
          <p:cNvSpPr>
            <a:spLocks noGrp="1"/>
          </p:cNvSpPr>
          <p:nvPr>
            <p:ph sz="half" idx="1"/>
          </p:nvPr>
        </p:nvSpPr>
        <p:spPr/>
        <p:txBody>
          <a:bodyPr>
            <a:normAutofit fontScale="92500" lnSpcReduction="20000"/>
          </a:bodyPr>
          <a:lstStyle/>
          <a:p>
            <a:r>
              <a:rPr lang="en-US" dirty="0" smtClean="0"/>
              <a:t>In groups of 4-5</a:t>
            </a:r>
          </a:p>
          <a:p>
            <a:r>
              <a:rPr lang="en-US" dirty="0" smtClean="0"/>
              <a:t>Walk around school and locate structures to practice each type of handhold</a:t>
            </a:r>
          </a:p>
          <a:p>
            <a:r>
              <a:rPr lang="en-US" dirty="0" smtClean="0"/>
              <a:t>Take a picture of each location. </a:t>
            </a:r>
          </a:p>
          <a:p>
            <a:r>
              <a:rPr lang="en-US" dirty="0" smtClean="0"/>
              <a:t>E-mail your labeled pictures type of hold to practice to </a:t>
            </a:r>
            <a:r>
              <a:rPr lang="en-US" dirty="0" smtClean="0">
                <a:hlinkClick r:id="rId2"/>
              </a:rPr>
              <a:t>james.ivey@cobbk12.org</a:t>
            </a:r>
            <a:endParaRPr lang="en-US" dirty="0" smtClean="0"/>
          </a:p>
          <a:p>
            <a:r>
              <a:rPr lang="en-US" dirty="0" smtClean="0"/>
              <a:t>Include all group member names in the subject!</a:t>
            </a:r>
          </a:p>
          <a:p>
            <a:r>
              <a:rPr lang="en-US" dirty="0" smtClean="0"/>
              <a:t>This is a project grade! Do your best!</a:t>
            </a:r>
            <a:endParaRPr lang="en-US" dirty="0"/>
          </a:p>
        </p:txBody>
      </p:sp>
      <p:sp>
        <p:nvSpPr>
          <p:cNvPr id="4" name="Content Placeholder 3"/>
          <p:cNvSpPr>
            <a:spLocks noGrp="1"/>
          </p:cNvSpPr>
          <p:nvPr>
            <p:ph sz="half" idx="2"/>
          </p:nvPr>
        </p:nvSpPr>
        <p:spPr/>
        <p:txBody>
          <a:bodyPr>
            <a:normAutofit fontScale="92500" lnSpcReduction="20000"/>
          </a:bodyPr>
          <a:lstStyle/>
          <a:p>
            <a:endParaRPr lang="en-US" dirty="0"/>
          </a:p>
        </p:txBody>
      </p:sp>
    </p:spTree>
    <p:extLst>
      <p:ext uri="{BB962C8B-B14F-4D97-AF65-F5344CB8AC3E}">
        <p14:creationId xmlns:p14="http://schemas.microsoft.com/office/powerpoint/2010/main" val="1757928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Belaying</a:t>
            </a:r>
            <a:endParaRPr lang="en-US" sz="4400" b="1"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897" r="7897"/>
          <a:stretch>
            <a:fillRect/>
          </a:stretch>
        </p:blipFill>
        <p:spPr>
          <a:xfrm>
            <a:off x="4786573" y="674255"/>
            <a:ext cx="6913155" cy="5458690"/>
          </a:xfrm>
        </p:spPr>
      </p:pic>
      <p:sp>
        <p:nvSpPr>
          <p:cNvPr id="4" name="Text Placeholder 3"/>
          <p:cNvSpPr>
            <a:spLocks noGrp="1"/>
          </p:cNvSpPr>
          <p:nvPr>
            <p:ph type="body" sz="half" idx="2"/>
          </p:nvPr>
        </p:nvSpPr>
        <p:spPr/>
        <p:txBody>
          <a:bodyPr/>
          <a:lstStyle/>
          <a:p>
            <a:r>
              <a:rPr lang="en-US" sz="2400" dirty="0" smtClean="0"/>
              <a:t>Belaying-the </a:t>
            </a:r>
            <a:r>
              <a:rPr lang="en-US" sz="2400" dirty="0"/>
              <a:t>process of securing the rope in a belay device and protecting a </a:t>
            </a:r>
            <a:r>
              <a:rPr lang="en-US" sz="2400" dirty="0" smtClean="0"/>
              <a:t>climber</a:t>
            </a:r>
          </a:p>
          <a:p>
            <a:r>
              <a:rPr lang="en-US" dirty="0">
                <a:hlinkClick r:id="rId3"/>
              </a:rPr>
              <a:t>https://</a:t>
            </a:r>
            <a:r>
              <a:rPr lang="en-US" dirty="0" smtClean="0">
                <a:hlinkClick r:id="rId3"/>
              </a:rPr>
              <a:t>www.youtube.com/watch?v=CFIz4cBFVro&amp;feature=youtu.be</a:t>
            </a:r>
            <a:endParaRPr lang="en-US" dirty="0" smtClean="0"/>
          </a:p>
          <a:p>
            <a:endParaRPr lang="en-US" dirty="0"/>
          </a:p>
          <a:p>
            <a:r>
              <a:rPr lang="en-US" dirty="0">
                <a:hlinkClick r:id="rId4"/>
              </a:rPr>
              <a:t>https://</a:t>
            </a:r>
            <a:r>
              <a:rPr lang="en-US" dirty="0" smtClean="0">
                <a:hlinkClick r:id="rId4"/>
              </a:rPr>
              <a:t>www.youtube.com/watch?v=jgVrpjcTlSo&amp;feature=youtu.be</a:t>
            </a:r>
            <a:endParaRPr lang="en-US" dirty="0" smtClean="0"/>
          </a:p>
          <a:p>
            <a:endParaRPr lang="en-US" dirty="0"/>
          </a:p>
        </p:txBody>
      </p:sp>
    </p:spTree>
    <p:extLst>
      <p:ext uri="{BB962C8B-B14F-4D97-AF65-F5344CB8AC3E}">
        <p14:creationId xmlns:p14="http://schemas.microsoft.com/office/powerpoint/2010/main" val="793734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					Knots</a:t>
            </a:r>
            <a:endParaRPr lang="en-US" b="1" dirty="0"/>
          </a:p>
        </p:txBody>
      </p:sp>
      <p:sp>
        <p:nvSpPr>
          <p:cNvPr id="3" name="Content Placeholder 2"/>
          <p:cNvSpPr>
            <a:spLocks noGrp="1"/>
          </p:cNvSpPr>
          <p:nvPr>
            <p:ph sz="half" idx="1"/>
          </p:nvPr>
        </p:nvSpPr>
        <p:spPr/>
        <p:txBody>
          <a:bodyPr>
            <a:normAutofit fontScale="92500" lnSpcReduction="10000"/>
          </a:bodyPr>
          <a:lstStyle/>
          <a:p>
            <a:pPr lvl="2"/>
            <a:r>
              <a:rPr lang="en-US" sz="3500" dirty="0"/>
              <a:t>Knot Terms</a:t>
            </a:r>
          </a:p>
          <a:p>
            <a:r>
              <a:rPr lang="en-US" dirty="0" smtClean="0"/>
              <a:t>Bend </a:t>
            </a:r>
            <a:r>
              <a:rPr lang="en-US" dirty="0"/>
              <a:t>Knot - has opposite ends of the rope coming out opposite sides of the knot</a:t>
            </a:r>
          </a:p>
          <a:p>
            <a:r>
              <a:rPr lang="en-US" dirty="0" smtClean="0"/>
              <a:t>Loop </a:t>
            </a:r>
            <a:r>
              <a:rPr lang="en-US" dirty="0"/>
              <a:t>Knot - tied in the rope's middle</a:t>
            </a:r>
          </a:p>
          <a:p>
            <a:r>
              <a:rPr lang="en-US" dirty="0" smtClean="0"/>
              <a:t>Hitch </a:t>
            </a:r>
            <a:r>
              <a:rPr lang="en-US" dirty="0"/>
              <a:t>- an adjustable knot with a loop of rope wrapped around something</a:t>
            </a:r>
          </a:p>
          <a:p>
            <a:r>
              <a:rPr lang="en-US" dirty="0" smtClean="0"/>
              <a:t>Working </a:t>
            </a:r>
            <a:r>
              <a:rPr lang="en-US" dirty="0"/>
              <a:t>End - the end used to tie a knot	</a:t>
            </a:r>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a:hlinkClick r:id="rId2"/>
              </a:rPr>
              <a:t>The figure-8 follow-through  knot is the knot most climbers use to attach the rope to their harness. </a:t>
            </a:r>
          </a:p>
          <a:p>
            <a:r>
              <a:rPr lang="en-US" dirty="0" smtClean="0">
                <a:hlinkClick r:id="rId2"/>
              </a:rPr>
              <a:t>https</a:t>
            </a:r>
            <a:r>
              <a:rPr lang="en-US" dirty="0">
                <a:hlinkClick r:id="rId2"/>
              </a:rPr>
              <a:t>://</a:t>
            </a:r>
            <a:r>
              <a:rPr lang="en-US" dirty="0" smtClean="0">
                <a:hlinkClick r:id="rId2"/>
              </a:rPr>
              <a:t>youtu.be/tFffbkXSgNI</a:t>
            </a:r>
            <a:endParaRPr lang="en-US" dirty="0" smtClean="0"/>
          </a:p>
          <a:p>
            <a:endParaRPr lang="en-US" dirty="0"/>
          </a:p>
        </p:txBody>
      </p:sp>
    </p:spTree>
    <p:extLst>
      <p:ext uri="{BB962C8B-B14F-4D97-AF65-F5344CB8AC3E}">
        <p14:creationId xmlns:p14="http://schemas.microsoft.com/office/powerpoint/2010/main" val="168168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uhaus 93" panose="04030905020B02020C02" pitchFamily="82" charset="0"/>
              </a:rPr>
              <a:t>FUNCTIONAL LIFTS</a:t>
            </a:r>
          </a:p>
        </p:txBody>
      </p:sp>
      <p:sp>
        <p:nvSpPr>
          <p:cNvPr id="3" name="Content Placeholder 2"/>
          <p:cNvSpPr>
            <a:spLocks noGrp="1"/>
          </p:cNvSpPr>
          <p:nvPr>
            <p:ph idx="1"/>
          </p:nvPr>
        </p:nvSpPr>
        <p:spPr>
          <a:xfrm>
            <a:off x="1244601" y="1329267"/>
            <a:ext cx="11939420" cy="9171675"/>
          </a:xfrm>
        </p:spPr>
        <p:txBody>
          <a:bodyPr>
            <a:normAutofit/>
          </a:bodyPr>
          <a:lstStyle/>
          <a:p>
            <a:r>
              <a:rPr lang="en-US" dirty="0"/>
              <a:t>Front Squats</a:t>
            </a:r>
          </a:p>
          <a:p>
            <a:endParaRPr lang="en-US" dirty="0"/>
          </a:p>
          <a:p>
            <a:r>
              <a:rPr lang="en-US" dirty="0"/>
              <a:t>Military Press</a:t>
            </a:r>
          </a:p>
          <a:p>
            <a:endParaRPr lang="en-US" dirty="0"/>
          </a:p>
          <a:p>
            <a:endParaRPr lang="en-US" dirty="0"/>
          </a:p>
          <a:p>
            <a:endParaRPr lang="en-US" dirty="0"/>
          </a:p>
          <a:p>
            <a:r>
              <a:rPr lang="en-US" dirty="0"/>
              <a:t>Inverted Row</a:t>
            </a:r>
          </a:p>
          <a:p>
            <a:endParaRPr lang="en-US" dirty="0"/>
          </a:p>
          <a:p>
            <a:endParaRPr lang="en-US" dirty="0"/>
          </a:p>
          <a:p>
            <a:r>
              <a:rPr lang="en-US" sz="2400" b="1" dirty="0"/>
              <a:t>Perform each exercise 5 sets x 10 reps each, 3x week</a:t>
            </a:r>
          </a:p>
          <a:p>
            <a:endParaRPr lang="en-US" dirty="0"/>
          </a:p>
        </p:txBody>
      </p:sp>
      <p:pic>
        <p:nvPicPr>
          <p:cNvPr id="3076" name="Picture 4" descr="Image result for front squ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2718" y="1094077"/>
            <a:ext cx="2878570" cy="131892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military p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277" y="2593572"/>
            <a:ext cx="2284056" cy="135189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inverted ro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1067" y="4316616"/>
            <a:ext cx="2379133" cy="112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594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5395" y="762173"/>
            <a:ext cx="8581623" cy="244699"/>
          </a:xfrm>
        </p:spPr>
        <p:txBody>
          <a:bodyPr>
            <a:noAutofit/>
          </a:bodyPr>
          <a:lstStyle/>
          <a:p>
            <a:r>
              <a:rPr lang="en-US" sz="6600" b="1" dirty="0">
                <a:solidFill>
                  <a:schemeClr val="accent2">
                    <a:lumMod val="50000"/>
                  </a:schemeClr>
                </a:solidFill>
              </a:rPr>
              <a:t>TYPES OF CLIMBING</a:t>
            </a:r>
          </a:p>
        </p:txBody>
      </p:sp>
      <p:sp>
        <p:nvSpPr>
          <p:cNvPr id="3" name="Subtitle 2"/>
          <p:cNvSpPr>
            <a:spLocks noGrp="1"/>
          </p:cNvSpPr>
          <p:nvPr>
            <p:ph type="subTitle" idx="1"/>
          </p:nvPr>
        </p:nvSpPr>
        <p:spPr>
          <a:xfrm>
            <a:off x="953037" y="2369712"/>
            <a:ext cx="11098286" cy="3641463"/>
          </a:xfrm>
        </p:spPr>
        <p:txBody>
          <a:bodyPr/>
          <a:lstStyle/>
          <a:p>
            <a:pPr algn="l"/>
            <a:endParaRPr lang="en-US" dirty="0"/>
          </a:p>
          <a:p>
            <a:pPr algn="l"/>
            <a:r>
              <a:rPr lang="en-US" sz="2800" b="1" dirty="0">
                <a:solidFill>
                  <a:schemeClr val="accent2">
                    <a:lumMod val="50000"/>
                  </a:schemeClr>
                </a:solidFill>
              </a:rPr>
              <a:t>4 Types</a:t>
            </a:r>
          </a:p>
          <a:p>
            <a:pPr marL="342900" indent="-342900" algn="l">
              <a:buFont typeface="Arial" panose="020B0604020202020204" pitchFamily="34" charset="0"/>
              <a:buChar char="•"/>
            </a:pPr>
            <a:r>
              <a:rPr lang="en-US" sz="2800" b="1" dirty="0">
                <a:solidFill>
                  <a:schemeClr val="accent2">
                    <a:lumMod val="50000"/>
                  </a:schemeClr>
                </a:solidFill>
              </a:rPr>
              <a:t>Top-Rope Climbing</a:t>
            </a:r>
          </a:p>
          <a:p>
            <a:pPr marL="342900" indent="-342900" algn="l">
              <a:buFont typeface="Arial" panose="020B0604020202020204" pitchFamily="34" charset="0"/>
              <a:buChar char="•"/>
            </a:pPr>
            <a:r>
              <a:rPr lang="en-US" sz="2800" b="1" dirty="0">
                <a:solidFill>
                  <a:schemeClr val="accent2">
                    <a:lumMod val="50000"/>
                  </a:schemeClr>
                </a:solidFill>
              </a:rPr>
              <a:t>Sport Climbing</a:t>
            </a:r>
          </a:p>
          <a:p>
            <a:pPr marL="342900" indent="-342900" algn="l">
              <a:buFont typeface="Arial" panose="020B0604020202020204" pitchFamily="34" charset="0"/>
              <a:buChar char="•"/>
            </a:pPr>
            <a:r>
              <a:rPr lang="en-US" sz="2800" b="1" dirty="0">
                <a:solidFill>
                  <a:schemeClr val="accent2">
                    <a:lumMod val="50000"/>
                  </a:schemeClr>
                </a:solidFill>
              </a:rPr>
              <a:t>Traditional Climbing</a:t>
            </a:r>
          </a:p>
          <a:p>
            <a:pPr marL="342900" indent="-342900" algn="l">
              <a:buFont typeface="Arial" panose="020B0604020202020204" pitchFamily="34" charset="0"/>
              <a:buChar char="•"/>
            </a:pPr>
            <a:r>
              <a:rPr lang="en-US" sz="2800" b="1" dirty="0">
                <a:solidFill>
                  <a:schemeClr val="accent2">
                    <a:lumMod val="50000"/>
                  </a:schemeClr>
                </a:solidFill>
              </a:rPr>
              <a:t>Bouldering</a:t>
            </a:r>
          </a:p>
          <a:p>
            <a:pPr algn="l"/>
            <a:endParaRPr lang="en-US" sz="2800" b="1" dirty="0">
              <a:solidFill>
                <a:schemeClr val="accent2">
                  <a:lumMod val="50000"/>
                </a:schemeClr>
              </a:solidFill>
            </a:endParaRPr>
          </a:p>
          <a:p>
            <a:pPr algn="l"/>
            <a:endParaRPr lang="en-US" sz="2800" b="1" dirty="0">
              <a:solidFill>
                <a:schemeClr val="accent2">
                  <a:lumMod val="50000"/>
                </a:schemeClr>
              </a:solidFill>
            </a:endParaRPr>
          </a:p>
          <a:p>
            <a:pPr algn="l"/>
            <a:endParaRPr lang="en-US" sz="2800" b="1" dirty="0">
              <a:solidFill>
                <a:schemeClr val="accent2">
                  <a:lumMod val="50000"/>
                </a:schemeClr>
              </a:solidFill>
            </a:endParaRPr>
          </a:p>
        </p:txBody>
      </p:sp>
      <p:sp>
        <p:nvSpPr>
          <p:cNvPr id="4" name="AutoShape 2" descr="Image result for rock climbing"/>
          <p:cNvSpPr>
            <a:spLocks noChangeAspect="1" noChangeArrowheads="1"/>
          </p:cNvSpPr>
          <p:nvPr/>
        </p:nvSpPr>
        <p:spPr bwMode="auto">
          <a:xfrm>
            <a:off x="155574" y="-144463"/>
            <a:ext cx="363403" cy="3634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ock climb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Image result for rock cli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469" y="1006872"/>
            <a:ext cx="7207854" cy="5226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614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7927" y="144514"/>
            <a:ext cx="2940292" cy="2033422"/>
          </a:xfrm>
        </p:spPr>
        <p:txBody>
          <a:bodyPr>
            <a:normAutofit fontScale="90000"/>
          </a:bodyPr>
          <a:lstStyle/>
          <a:p>
            <a:r>
              <a:rPr lang="en-US" sz="4800" b="1" dirty="0"/>
              <a:t>TOP-ROPE CLIMBING</a:t>
            </a:r>
            <a:r>
              <a:rPr lang="en-US" sz="4800" b="1" dirty="0">
                <a:solidFill>
                  <a:schemeClr val="accent6"/>
                </a:solidFill>
              </a:rPr>
              <a:t/>
            </a:r>
            <a:br>
              <a:rPr lang="en-US" sz="4800" b="1" dirty="0">
                <a:solidFill>
                  <a:schemeClr val="accent6"/>
                </a:solidFill>
              </a:rPr>
            </a:br>
            <a:endParaRPr lang="en-US" sz="4800" b="1" dirty="0">
              <a:solidFill>
                <a:schemeClr val="accent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704805"/>
              </p:ext>
            </p:extLst>
          </p:nvPr>
        </p:nvGraphicFramePr>
        <p:xfrm>
          <a:off x="532742" y="2820701"/>
          <a:ext cx="6605477" cy="2644140"/>
        </p:xfrm>
        <a:graphic>
          <a:graphicData uri="http://schemas.openxmlformats.org/drawingml/2006/table">
            <a:tbl>
              <a:tblPr>
                <a:tableStyleId>{5C22544A-7EE6-4342-B048-85BDC9FD1C3A}</a:tableStyleId>
              </a:tblPr>
              <a:tblGrid>
                <a:gridCol w="6605477">
                  <a:extLst>
                    <a:ext uri="{9D8B030D-6E8A-4147-A177-3AD203B41FA5}">
                      <a16:colId xmlns:a16="http://schemas.microsoft.com/office/drawing/2014/main" val="3710102492"/>
                    </a:ext>
                  </a:extLst>
                </a:gridCol>
              </a:tblGrid>
              <a:tr h="700612">
                <a:tc>
                  <a:txBody>
                    <a:bodyPr/>
                    <a:lstStyle/>
                    <a:p>
                      <a:pPr algn="l" fontAlgn="b"/>
                      <a:r>
                        <a:rPr lang="en-US" sz="2000" u="none" strike="noStrike" dirty="0">
                          <a:effectLst/>
                        </a:rPr>
                        <a:t>-Climbing with the rope anchored above so you're always protected and never</a:t>
                      </a:r>
                      <a:r>
                        <a:rPr lang="en-US" sz="2000" u="none" strike="noStrike" baseline="0" dirty="0">
                          <a:effectLst/>
                        </a:rPr>
                        <a:t> at risk when taking a fall.</a:t>
                      </a: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2881156"/>
                  </a:ext>
                </a:extLst>
              </a:tr>
              <a:tr h="70061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-Top-roping is the safest way to climb outside for beginners, requires only basic equipment</a:t>
                      </a:r>
                      <a:endParaRPr lang="en-US" sz="2000" b="0" i="0" u="none" strike="noStrike" dirty="0">
                        <a:solidFill>
                          <a:srgbClr val="000000"/>
                        </a:solidFill>
                        <a:effectLst/>
                        <a:latin typeface="Calibri" panose="020F0502020204030204" pitchFamily="34" charset="0"/>
                      </a:endParaRP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06684742"/>
                  </a:ext>
                </a:extLst>
              </a:tr>
              <a:tr h="46948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u="none" strike="noStrike" dirty="0">
                          <a:effectLst/>
                        </a:rPr>
                        <a:t>Top-rope climbing areas are found anywhere there are cliffs</a:t>
                      </a:r>
                      <a:endParaRPr lang="en-US" sz="2000" b="0" i="0" u="none" strike="noStrike" dirty="0">
                        <a:solidFill>
                          <a:srgbClr val="000000"/>
                        </a:solidFill>
                        <a:effectLst/>
                        <a:latin typeface="Calibri" panose="020F0502020204030204" pitchFamily="34" charset="0"/>
                      </a:endParaRPr>
                    </a:p>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1124243"/>
                  </a:ext>
                </a:extLst>
              </a:tr>
              <a:tr h="134344">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935122"/>
                  </a:ext>
                </a:extLst>
              </a:tr>
            </a:tbl>
          </a:graphicData>
        </a:graphic>
      </p:graphicFrame>
      <p:pic>
        <p:nvPicPr>
          <p:cNvPr id="1026" name="Picture 2" descr="Image result for top rope cli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823" y="144512"/>
            <a:ext cx="3797167" cy="22661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ROCK CLIMBING types">
            <a:extLst>
              <a:ext uri="{FF2B5EF4-FFF2-40B4-BE49-F238E27FC236}">
                <a16:creationId xmlns:a16="http://schemas.microsoft.com/office/drawing/2014/main" id="{F66FDE7F-6520-47C0-853E-A312CF3984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405" y="4142771"/>
            <a:ext cx="4767595" cy="2715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op rope rock climbing">
            <a:extLst>
              <a:ext uri="{FF2B5EF4-FFF2-40B4-BE49-F238E27FC236}">
                <a16:creationId xmlns:a16="http://schemas.microsoft.com/office/drawing/2014/main" id="{F8B2D5DE-4CF0-4308-A400-A42A92C192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47424" y="295390"/>
            <a:ext cx="6925733" cy="3246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960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513" y="222277"/>
            <a:ext cx="7378314" cy="1506770"/>
          </a:xfrm>
        </p:spPr>
        <p:txBody>
          <a:bodyPr>
            <a:normAutofit/>
          </a:bodyPr>
          <a:lstStyle/>
          <a:p>
            <a:r>
              <a:rPr lang="en-US" sz="4800" dirty="0">
                <a:solidFill>
                  <a:schemeClr val="accent2">
                    <a:lumMod val="50000"/>
                  </a:schemeClr>
                </a:solidFill>
                <a:latin typeface="Arial Black" panose="020B0A04020102020204" pitchFamily="34" charset="0"/>
              </a:rPr>
              <a:t>SPORT CLIMBING</a:t>
            </a:r>
            <a:br>
              <a:rPr lang="en-US" sz="4800" dirty="0">
                <a:solidFill>
                  <a:schemeClr val="accent2">
                    <a:lumMod val="50000"/>
                  </a:schemeClr>
                </a:solidFill>
                <a:latin typeface="Arial Black" panose="020B0A04020102020204" pitchFamily="34" charset="0"/>
              </a:rPr>
            </a:br>
            <a:endParaRPr lang="en-US" sz="4800" dirty="0">
              <a:solidFill>
                <a:schemeClr val="accent2">
                  <a:lumMod val="50000"/>
                </a:schemeClr>
              </a:solidFill>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5578195"/>
              </p:ext>
            </p:extLst>
          </p:nvPr>
        </p:nvGraphicFramePr>
        <p:xfrm>
          <a:off x="256003" y="4461673"/>
          <a:ext cx="5961834" cy="1472565"/>
        </p:xfrm>
        <a:graphic>
          <a:graphicData uri="http://schemas.openxmlformats.org/drawingml/2006/table">
            <a:tbl>
              <a:tblPr>
                <a:tableStyleId>{5C22544A-7EE6-4342-B048-85BDC9FD1C3A}</a:tableStyleId>
              </a:tblPr>
              <a:tblGrid>
                <a:gridCol w="5961834">
                  <a:extLst>
                    <a:ext uri="{9D8B030D-6E8A-4147-A177-3AD203B41FA5}">
                      <a16:colId xmlns:a16="http://schemas.microsoft.com/office/drawing/2014/main" val="4048176483"/>
                    </a:ext>
                  </a:extLst>
                </a:gridCol>
              </a:tblGrid>
              <a:tr h="915311">
                <a:tc>
                  <a:txBody>
                    <a:bodyPr/>
                    <a:lstStyle/>
                    <a:p>
                      <a:pPr algn="l" fontAlgn="b"/>
                      <a:r>
                        <a:rPr lang="en-US" sz="2400" u="none" strike="noStrike" dirty="0">
                          <a:effectLst/>
                        </a:rPr>
                        <a:t>Sport Climbing-is ascending cliffs usually 100 </a:t>
                      </a:r>
                      <a:r>
                        <a:rPr lang="en-US" sz="2400" u="none" strike="noStrike" dirty="0" err="1">
                          <a:effectLst/>
                        </a:rPr>
                        <a:t>ft</a:t>
                      </a:r>
                      <a:r>
                        <a:rPr lang="en-US" sz="2400" u="none" strike="noStrike" dirty="0">
                          <a:effectLst/>
                        </a:rPr>
                        <a:t> high that are protected with</a:t>
                      </a:r>
                      <a:r>
                        <a:rPr lang="en-US" sz="2400" u="none" strike="noStrike" baseline="0" dirty="0">
                          <a:effectLst/>
                        </a:rPr>
                        <a:t> pre-placed bolts that are left in the rock.</a:t>
                      </a:r>
                    </a:p>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20853680"/>
                  </a:ext>
                </a:extLst>
              </a:tr>
            </a:tbl>
          </a:graphicData>
        </a:graphic>
      </p:graphicFrame>
      <p:pic>
        <p:nvPicPr>
          <p:cNvPr id="2050" name="Picture 2" descr="Image result for SPORT cli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7837" y="975662"/>
            <a:ext cx="6431873" cy="40509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sport climbing">
            <a:extLst>
              <a:ext uri="{FF2B5EF4-FFF2-40B4-BE49-F238E27FC236}">
                <a16:creationId xmlns:a16="http://schemas.microsoft.com/office/drawing/2014/main" id="{4FBDA8C0-B89F-496A-BB9A-ECEC123BD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05" y="975662"/>
            <a:ext cx="5472492" cy="260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97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513" y="222277"/>
            <a:ext cx="7378314" cy="1506770"/>
          </a:xfrm>
        </p:spPr>
        <p:txBody>
          <a:bodyPr>
            <a:normAutofit/>
          </a:bodyPr>
          <a:lstStyle/>
          <a:p>
            <a:r>
              <a:rPr lang="en-US" sz="4800" dirty="0">
                <a:solidFill>
                  <a:schemeClr val="accent2">
                    <a:lumMod val="50000"/>
                  </a:schemeClr>
                </a:solidFill>
                <a:latin typeface="Arial Black" panose="020B0A04020102020204" pitchFamily="34" charset="0"/>
              </a:rPr>
              <a:t>SPORT CLIMBING</a:t>
            </a:r>
            <a:br>
              <a:rPr lang="en-US" sz="4800" dirty="0">
                <a:solidFill>
                  <a:schemeClr val="accent2">
                    <a:lumMod val="50000"/>
                  </a:schemeClr>
                </a:solidFill>
                <a:latin typeface="Arial Black" panose="020B0A04020102020204" pitchFamily="34" charset="0"/>
              </a:rPr>
            </a:br>
            <a:endParaRPr lang="en-US" sz="4800" dirty="0">
              <a:solidFill>
                <a:schemeClr val="accent2">
                  <a:lumMod val="50000"/>
                </a:schemeClr>
              </a:solidFill>
              <a:latin typeface="Arial Black" panose="020B0A040201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3886486"/>
              </p:ext>
            </p:extLst>
          </p:nvPr>
        </p:nvGraphicFramePr>
        <p:xfrm>
          <a:off x="493146" y="4124036"/>
          <a:ext cx="5961834" cy="1838325"/>
        </p:xfrm>
        <a:graphic>
          <a:graphicData uri="http://schemas.openxmlformats.org/drawingml/2006/table">
            <a:tbl>
              <a:tblPr>
                <a:tableStyleId>{5C22544A-7EE6-4342-B048-85BDC9FD1C3A}</a:tableStyleId>
              </a:tblPr>
              <a:tblGrid>
                <a:gridCol w="5961834">
                  <a:extLst>
                    <a:ext uri="{9D8B030D-6E8A-4147-A177-3AD203B41FA5}">
                      <a16:colId xmlns:a16="http://schemas.microsoft.com/office/drawing/2014/main" val="4048176483"/>
                    </a:ext>
                  </a:extLst>
                </a:gridCol>
              </a:tblGrid>
              <a:tr h="135671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u="none" strike="noStrike" dirty="0">
                          <a:effectLst/>
                        </a:rPr>
                        <a:t>Sport climbing is about pushing your limits and using gymnastic moves, most sport routes are safe, you can climb without a lot of risk, found everywhere</a:t>
                      </a:r>
                      <a:endParaRPr lang="en-US" sz="2400" b="0" i="0" u="none" strike="noStrike" dirty="0">
                        <a:solidFill>
                          <a:srgbClr val="000000"/>
                        </a:solidFill>
                        <a:effectLst/>
                        <a:latin typeface="Calibri" panose="020F0502020204030204" pitchFamily="34" charset="0"/>
                      </a:endParaRPr>
                    </a:p>
                    <a:p>
                      <a:pPr algn="l" fontAlgn="b"/>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8350442"/>
                  </a:ext>
                </a:extLst>
              </a:tr>
            </a:tbl>
          </a:graphicData>
        </a:graphic>
      </p:graphicFrame>
      <p:pic>
        <p:nvPicPr>
          <p:cNvPr id="7" name="Picture 4" descr="Image result for sport climbing">
            <a:extLst>
              <a:ext uri="{FF2B5EF4-FFF2-40B4-BE49-F238E27FC236}">
                <a16:creationId xmlns:a16="http://schemas.microsoft.com/office/drawing/2014/main" id="{6B1A4A14-2316-4F95-8966-6A2EB8EFA4D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7132" y="2733963"/>
            <a:ext cx="4249128" cy="35926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85028D8-5041-49CF-B6F9-8179A3AF7720}"/>
              </a:ext>
            </a:extLst>
          </p:cNvPr>
          <p:cNvPicPr>
            <a:picLocks noChangeAspect="1"/>
          </p:cNvPicPr>
          <p:nvPr/>
        </p:nvPicPr>
        <p:blipFill>
          <a:blip r:embed="rId3"/>
          <a:stretch>
            <a:fillRect/>
          </a:stretch>
        </p:blipFill>
        <p:spPr>
          <a:xfrm>
            <a:off x="278449" y="979314"/>
            <a:ext cx="7035394" cy="2908044"/>
          </a:xfrm>
          <a:prstGeom prst="rect">
            <a:avLst/>
          </a:prstGeom>
        </p:spPr>
      </p:pic>
    </p:spTree>
    <p:extLst>
      <p:ext uri="{BB962C8B-B14F-4D97-AF65-F5344CB8AC3E}">
        <p14:creationId xmlns:p14="http://schemas.microsoft.com/office/powerpoint/2010/main" val="421544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825" y="631767"/>
            <a:ext cx="5558445" cy="61735"/>
          </a:xfrm>
        </p:spPr>
        <p:txBody>
          <a:bodyPr>
            <a:normAutofit fontScale="90000"/>
          </a:bodyPr>
          <a:lstStyle/>
          <a:p>
            <a:r>
              <a:rPr lang="en-US" sz="4900" b="1" dirty="0">
                <a:solidFill>
                  <a:schemeClr val="accent5"/>
                </a:solidFill>
              </a:rPr>
              <a:t>TRADITIONAL CLIMBING</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44668700"/>
              </p:ext>
            </p:extLst>
          </p:nvPr>
        </p:nvGraphicFramePr>
        <p:xfrm>
          <a:off x="374072" y="4445284"/>
          <a:ext cx="7456055" cy="2121771"/>
        </p:xfrm>
        <a:graphic>
          <a:graphicData uri="http://schemas.openxmlformats.org/drawingml/2006/table">
            <a:tbl>
              <a:tblPr>
                <a:tableStyleId>{5C22544A-7EE6-4342-B048-85BDC9FD1C3A}</a:tableStyleId>
              </a:tblPr>
              <a:tblGrid>
                <a:gridCol w="7456055">
                  <a:extLst>
                    <a:ext uri="{9D8B030D-6E8A-4147-A177-3AD203B41FA5}">
                      <a16:colId xmlns:a16="http://schemas.microsoft.com/office/drawing/2014/main" val="276785505"/>
                    </a:ext>
                  </a:extLst>
                </a:gridCol>
              </a:tblGrid>
              <a:tr h="778616">
                <a:tc>
                  <a:txBody>
                    <a:bodyPr/>
                    <a:lstStyle/>
                    <a:p>
                      <a:pPr algn="l" fontAlgn="b"/>
                      <a:r>
                        <a:rPr lang="en-US" sz="2000" u="none" strike="noStrike" dirty="0">
                          <a:effectLst/>
                        </a:rPr>
                        <a:t>Traditional Climbing-is when a climber places removable gear including cams and nuts as they climb.</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06454"/>
                  </a:ext>
                </a:extLst>
              </a:tr>
              <a:tr h="778616">
                <a:tc>
                  <a:txBody>
                    <a:bodyPr/>
                    <a:lstStyle/>
                    <a:p>
                      <a:pPr algn="l" fontAlgn="b"/>
                      <a:r>
                        <a:rPr lang="en-US" sz="2000" u="none" strike="noStrike" dirty="0">
                          <a:effectLst/>
                        </a:rPr>
                        <a:t>A climber needs to have </a:t>
                      </a:r>
                      <a:r>
                        <a:rPr lang="en-US" sz="2000" u="none" strike="noStrike" dirty="0" err="1">
                          <a:effectLst/>
                        </a:rPr>
                        <a:t>trad</a:t>
                      </a:r>
                      <a:r>
                        <a:rPr lang="en-US" sz="2000" u="none" strike="noStrike" dirty="0">
                          <a:effectLst/>
                        </a:rPr>
                        <a:t> skills to climb safely. Most </a:t>
                      </a:r>
                      <a:r>
                        <a:rPr lang="en-US" sz="2000" u="none" strike="noStrike" dirty="0" err="1">
                          <a:effectLst/>
                        </a:rPr>
                        <a:t>trad</a:t>
                      </a:r>
                      <a:r>
                        <a:rPr lang="en-US" sz="2000" u="none" strike="noStrike" dirty="0">
                          <a:effectLst/>
                        </a:rPr>
                        <a:t> climbers ascend crack systems that lead,</a:t>
                      </a:r>
                      <a:r>
                        <a:rPr lang="en-US" sz="2000" u="none" strike="noStrike" baseline="0" dirty="0">
                          <a:effectLst/>
                        </a:rPr>
                        <a:t> climber wedges gear into for protection</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9428992"/>
                  </a:ext>
                </a:extLst>
              </a:tr>
              <a:tr h="564539">
                <a:tc>
                  <a:txBody>
                    <a:bodyPr/>
                    <a:lstStyle/>
                    <a:p>
                      <a:pPr algn="l" fontAlgn="b"/>
                      <a:r>
                        <a:rPr lang="en-US" sz="2000" b="0" i="0" u="none" strike="noStrike" dirty="0">
                          <a:solidFill>
                            <a:srgbClr val="000000"/>
                          </a:solidFill>
                          <a:effectLst/>
                          <a:latin typeface="Calibri" panose="020F0502020204030204" pitchFamily="34" charset="0"/>
                        </a:rPr>
                        <a:t>Traditional climbing offers real adventure up high cliffs.</a:t>
                      </a:r>
                    </a:p>
                  </a:txBody>
                  <a:tcPr marL="9525" marR="9525" marT="9525" marB="0" anchor="b"/>
                </a:tc>
                <a:extLst>
                  <a:ext uri="{0D108BD9-81ED-4DB2-BD59-A6C34878D82A}">
                    <a16:rowId xmlns:a16="http://schemas.microsoft.com/office/drawing/2014/main" val="996507805"/>
                  </a:ext>
                </a:extLst>
              </a:tr>
            </a:tbl>
          </a:graphicData>
        </a:graphic>
      </p:graphicFrame>
      <p:pic>
        <p:nvPicPr>
          <p:cNvPr id="3074" name="Picture 2" descr="Image result for TRADITIONAL cli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77" y="631767"/>
            <a:ext cx="5918704" cy="28678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traditional rock climbing">
            <a:extLst>
              <a:ext uri="{FF2B5EF4-FFF2-40B4-BE49-F238E27FC236}">
                <a16:creationId xmlns:a16="http://schemas.microsoft.com/office/drawing/2014/main" id="{39C1AF47-86D4-4632-89A3-EA55393A21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4018" y="3970743"/>
            <a:ext cx="4199468" cy="2468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traditional rock climbing">
            <a:extLst>
              <a:ext uri="{FF2B5EF4-FFF2-40B4-BE49-F238E27FC236}">
                <a16:creationId xmlns:a16="http://schemas.microsoft.com/office/drawing/2014/main" id="{FA247011-192D-4620-85CC-C94CBC73A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072" y="681496"/>
            <a:ext cx="6658377" cy="3557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02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5018" y="0"/>
            <a:ext cx="10688781" cy="2014235"/>
          </a:xfrm>
        </p:spPr>
        <p:txBody>
          <a:bodyPr>
            <a:normAutofit/>
          </a:bodyPr>
          <a:lstStyle/>
          <a:p>
            <a:pPr algn="ctr"/>
            <a:r>
              <a:rPr lang="en-US" sz="5400" b="1" dirty="0">
                <a:latin typeface="Arial Black" panose="020B0A04020102020204" pitchFamily="34" charset="0"/>
              </a:rPr>
              <a:t>BOULDERING</a:t>
            </a:r>
            <a:br>
              <a:rPr lang="en-US" sz="5400" b="1" dirty="0">
                <a:latin typeface="Arial Black" panose="020B0A04020102020204" pitchFamily="34" charset="0"/>
              </a:rPr>
            </a:br>
            <a:endParaRPr lang="en-US" sz="5400" b="1" dirty="0">
              <a:latin typeface="Arial Black" panose="020B0A040201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7786752"/>
              </p:ext>
            </p:extLst>
          </p:nvPr>
        </p:nvGraphicFramePr>
        <p:xfrm>
          <a:off x="968386" y="5531985"/>
          <a:ext cx="10082043" cy="862965"/>
        </p:xfrm>
        <a:graphic>
          <a:graphicData uri="http://schemas.openxmlformats.org/drawingml/2006/table">
            <a:tbl>
              <a:tblPr>
                <a:tableStyleId>{5C22544A-7EE6-4342-B048-85BDC9FD1C3A}</a:tableStyleId>
              </a:tblPr>
              <a:tblGrid>
                <a:gridCol w="10082043">
                  <a:extLst>
                    <a:ext uri="{9D8B030D-6E8A-4147-A177-3AD203B41FA5}">
                      <a16:colId xmlns:a16="http://schemas.microsoft.com/office/drawing/2014/main" val="1296063763"/>
                    </a:ext>
                  </a:extLst>
                </a:gridCol>
              </a:tblGrid>
              <a:tr h="559100">
                <a:tc>
                  <a:txBody>
                    <a:bodyPr/>
                    <a:lstStyle/>
                    <a:p>
                      <a:pPr algn="ctr" fontAlgn="b"/>
                      <a:r>
                        <a:rPr lang="en-US" sz="2800" u="none" strike="noStrike" dirty="0">
                          <a:effectLst/>
                        </a:rPr>
                        <a:t>Bouldering-climbing on blocks of rock or small fences without a rope, harness or gear.</a:t>
                      </a:r>
                      <a:endParaRPr lang="en-US" sz="2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21808958"/>
                  </a:ext>
                </a:extLst>
              </a:tr>
            </a:tbl>
          </a:graphicData>
        </a:graphic>
      </p:graphicFrame>
      <p:pic>
        <p:nvPicPr>
          <p:cNvPr id="4098" name="Picture 2" descr="Image result for bouldering climb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18" y="1007117"/>
            <a:ext cx="11034778" cy="423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341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294</TotalTime>
  <Words>910</Words>
  <Application>Microsoft Office PowerPoint</Application>
  <PresentationFormat>Widescreen</PresentationFormat>
  <Paragraphs>157</Paragraphs>
  <Slides>24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Arial Black</vt:lpstr>
      <vt:lpstr>Bauhaus 93</vt:lpstr>
      <vt:lpstr>Calibri</vt:lpstr>
      <vt:lpstr>Calibri Light</vt:lpstr>
      <vt:lpstr>Elephant</vt:lpstr>
      <vt:lpstr>Georgia</vt:lpstr>
      <vt:lpstr>Lato</vt:lpstr>
      <vt:lpstr>Times New Roman</vt:lpstr>
      <vt:lpstr>Office Theme</vt:lpstr>
      <vt:lpstr>STRENGTH TRAINING  for ROCK CLIMBERS https://www.youtube.com/watch?v=l_lZc7nATT4 </vt:lpstr>
      <vt:lpstr>STRETCHING</vt:lpstr>
      <vt:lpstr>FUNCTIONAL LIFTS</vt:lpstr>
      <vt:lpstr>TYPES OF CLIMBING</vt:lpstr>
      <vt:lpstr>TOP-ROPE CLIMBING </vt:lpstr>
      <vt:lpstr>SPORT CLIMBING </vt:lpstr>
      <vt:lpstr>SPORT CLIMBING </vt:lpstr>
      <vt:lpstr>TRADITIONAL CLIMBING </vt:lpstr>
      <vt:lpstr>BOULDERING </vt:lpstr>
      <vt:lpstr>BOULDERING </vt:lpstr>
      <vt:lpstr>GROUP DISCUSSION</vt:lpstr>
      <vt:lpstr>Basic Equipment List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Outside Activity </vt:lpstr>
      <vt:lpstr>Belaying</vt:lpstr>
      <vt:lpstr>     Knots</vt:lpstr>
    </vt:vector>
  </TitlesOfParts>
  <Company>DISD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TYPES OF  ROCK CLIMBING</dc:title>
  <dc:creator>Styles, A F</dc:creator>
  <cp:lastModifiedBy>James Ivey</cp:lastModifiedBy>
  <cp:revision>14</cp:revision>
  <cp:lastPrinted>2018-09-07T18:12:17Z</cp:lastPrinted>
  <dcterms:created xsi:type="dcterms:W3CDTF">2017-09-22T17:18:55Z</dcterms:created>
  <dcterms:modified xsi:type="dcterms:W3CDTF">2018-10-26T13:43:43Z</dcterms:modified>
</cp:coreProperties>
</file>