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1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youtube.com/watch?v=fTvPYdKZqO0" TargetMode="External"/><Relationship Id="rId1" Type="http://schemas.openxmlformats.org/officeDocument/2006/relationships/hyperlink" Target="https://www.playpickleball.com/" TargetMode="External"/><Relationship Id="rId6" Type="http://schemas.openxmlformats.org/officeDocument/2006/relationships/image" Target="../media/image10.svg"/><Relationship Id="rId5" Type="http://schemas.openxmlformats.org/officeDocument/2006/relationships/image" Target="../media/image9.png"/><Relationship Id="rId4" Type="http://schemas.openxmlformats.org/officeDocument/2006/relationships/image" Target="../media/image8.svg"/></Relationships>
</file>

<file path=ppt/diagrams/_rels/drawing1.xml.rels><?xml version="1.0" encoding="UTF-8" standalone="yes"?>
<Relationships xmlns="http://schemas.openxmlformats.org/package/2006/relationships"><Relationship Id="rId3" Type="http://schemas.openxmlformats.org/officeDocument/2006/relationships/hyperlink" Target="https://www.playpickleball.com/" TargetMode="External"/><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hyperlink" Target="https://www.youtube.com/watch?v=fTvPYdKZqO0" TargetMode="External"/><Relationship Id="rId5" Type="http://schemas.openxmlformats.org/officeDocument/2006/relationships/image" Target="../media/image10.svg"/><Relationship Id="rId4"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18/5/colors/Iconchunking_neutralicon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bg1"/>
    </dgm:fillClrLst>
    <dgm:linClrLst meth="repeat">
      <a:schemeClr val="lt2">
        <a:alpha val="0"/>
      </a:schemeClr>
    </dgm:linClrLst>
    <dgm:effectClrLst/>
    <dgm:txLinClrLst/>
    <dgm:txFillClrLst meth="repeat">
      <a:schemeClr val="dk1"/>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dgm:fillClrLst>
    <dgm:linClrLst meth="repeat">
      <a:schemeClr val="lt2">
        <a:alpha val="0"/>
      </a:schemeClr>
    </dgm:linClrLst>
    <dgm:effectClrLst/>
    <dgm:txLinClrLst/>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75FD1F4-9641-4C66-B597-2827EBAB4311}" type="doc">
      <dgm:prSet loTypeId="urn:microsoft.com/office/officeart/2018/5/layout/IconCircleLabelList" loCatId="icon" qsTypeId="urn:microsoft.com/office/officeart/2005/8/quickstyle/simple1" qsCatId="simple" csTypeId="urn:microsoft.com/office/officeart/2018/5/colors/Iconchunking_neutralicon_accent0_3" csCatId="mainScheme" phldr="1"/>
      <dgm:spPr/>
      <dgm:t>
        <a:bodyPr/>
        <a:lstStyle/>
        <a:p>
          <a:endParaRPr lang="en-US"/>
        </a:p>
      </dgm:t>
    </dgm:pt>
    <dgm:pt modelId="{DB3C57C8-8611-44E4-BBCD-1048D2610E1C}">
      <dgm:prSet/>
      <dgm:spPr/>
      <dgm:t>
        <a:bodyPr/>
        <a:lstStyle/>
        <a:p>
          <a:pPr>
            <a:defRPr cap="all"/>
          </a:pPr>
          <a:r>
            <a:rPr lang="en-US">
              <a:hlinkClick xmlns:r="http://schemas.openxmlformats.org/officeDocument/2006/relationships" r:id="rId1"/>
            </a:rPr>
            <a:t>https://www.playpickleball.com/</a:t>
          </a:r>
          <a:endParaRPr lang="en-US"/>
        </a:p>
      </dgm:t>
    </dgm:pt>
    <dgm:pt modelId="{24B9322F-E959-4CBF-B18E-0DFD4B5C867A}" type="parTrans" cxnId="{23DCB7B1-3276-4B3B-B460-0666FE493BF7}">
      <dgm:prSet/>
      <dgm:spPr/>
      <dgm:t>
        <a:bodyPr/>
        <a:lstStyle/>
        <a:p>
          <a:endParaRPr lang="en-US"/>
        </a:p>
      </dgm:t>
    </dgm:pt>
    <dgm:pt modelId="{A6487DE0-6AB9-45B3-A0BC-4107CBBE558B}" type="sibTrans" cxnId="{23DCB7B1-3276-4B3B-B460-0666FE493BF7}">
      <dgm:prSet/>
      <dgm:spPr/>
      <dgm:t>
        <a:bodyPr/>
        <a:lstStyle/>
        <a:p>
          <a:endParaRPr lang="en-US"/>
        </a:p>
      </dgm:t>
    </dgm:pt>
    <dgm:pt modelId="{47B429BA-8DCF-44FC-AF76-32CD44D13C55}">
      <dgm:prSet/>
      <dgm:spPr/>
      <dgm:t>
        <a:bodyPr/>
        <a:lstStyle/>
        <a:p>
          <a:pPr>
            <a:defRPr cap="all"/>
          </a:pPr>
          <a:r>
            <a:rPr lang="en-US">
              <a:hlinkClick xmlns:r="http://schemas.openxmlformats.org/officeDocument/2006/relationships" r:id="rId2"/>
            </a:rPr>
            <a:t>https://www.youtube.com/watch?v=fTvPYdKZqO0</a:t>
          </a:r>
          <a:endParaRPr lang="en-US"/>
        </a:p>
      </dgm:t>
    </dgm:pt>
    <dgm:pt modelId="{EEB4CBCE-DE14-43DF-AA69-0522CAE87077}" type="parTrans" cxnId="{CBAD80DB-32F7-4BAD-AC30-26BB2FACFF3E}">
      <dgm:prSet/>
      <dgm:spPr/>
      <dgm:t>
        <a:bodyPr/>
        <a:lstStyle/>
        <a:p>
          <a:endParaRPr lang="en-US"/>
        </a:p>
      </dgm:t>
    </dgm:pt>
    <dgm:pt modelId="{55812DAD-EC7D-4DEC-A864-A6931C5072B1}" type="sibTrans" cxnId="{CBAD80DB-32F7-4BAD-AC30-26BB2FACFF3E}">
      <dgm:prSet/>
      <dgm:spPr/>
      <dgm:t>
        <a:bodyPr/>
        <a:lstStyle/>
        <a:p>
          <a:endParaRPr lang="en-US"/>
        </a:p>
      </dgm:t>
    </dgm:pt>
    <dgm:pt modelId="{3DA66AB1-267F-453F-B776-1FD82665659A}" type="pres">
      <dgm:prSet presAssocID="{675FD1F4-9641-4C66-B597-2827EBAB4311}" presName="root" presStyleCnt="0">
        <dgm:presLayoutVars>
          <dgm:dir/>
          <dgm:resizeHandles val="exact"/>
        </dgm:presLayoutVars>
      </dgm:prSet>
      <dgm:spPr/>
    </dgm:pt>
    <dgm:pt modelId="{1F518D7F-D2E8-4509-8C4C-A407F2CF2C77}" type="pres">
      <dgm:prSet presAssocID="{DB3C57C8-8611-44E4-BBCD-1048D2610E1C}" presName="compNode" presStyleCnt="0"/>
      <dgm:spPr/>
    </dgm:pt>
    <dgm:pt modelId="{EE55066C-FC2A-46CD-B4A4-268EA241B4BF}" type="pres">
      <dgm:prSet presAssocID="{DB3C57C8-8611-44E4-BBCD-1048D2610E1C}" presName="iconBgRect" presStyleLbl="bgShp" presStyleIdx="0" presStyleCnt="2"/>
      <dgm:spPr/>
    </dgm:pt>
    <dgm:pt modelId="{E3C1DAB9-6FC9-41C6-965F-F5E213398F75}" type="pres">
      <dgm:prSet presAssocID="{DB3C57C8-8611-44E4-BBCD-1048D2610E1C}" presName="iconRect" presStyleLbl="node1" presStyleIdx="0"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Marker"/>
        </a:ext>
      </dgm:extLst>
    </dgm:pt>
    <dgm:pt modelId="{38BDCE68-BE83-4042-9EF1-AB96561BDCCC}" type="pres">
      <dgm:prSet presAssocID="{DB3C57C8-8611-44E4-BBCD-1048D2610E1C}" presName="spaceRect" presStyleCnt="0"/>
      <dgm:spPr/>
    </dgm:pt>
    <dgm:pt modelId="{4BAD615E-A0DB-43BE-89EC-7C24143441C5}" type="pres">
      <dgm:prSet presAssocID="{DB3C57C8-8611-44E4-BBCD-1048D2610E1C}" presName="textRect" presStyleLbl="revTx" presStyleIdx="0" presStyleCnt="2">
        <dgm:presLayoutVars>
          <dgm:chMax val="1"/>
          <dgm:chPref val="1"/>
        </dgm:presLayoutVars>
      </dgm:prSet>
      <dgm:spPr/>
    </dgm:pt>
    <dgm:pt modelId="{C0ABBABA-F5A6-4ADE-8D4B-8F62442A60AD}" type="pres">
      <dgm:prSet presAssocID="{A6487DE0-6AB9-45B3-A0BC-4107CBBE558B}" presName="sibTrans" presStyleCnt="0"/>
      <dgm:spPr/>
    </dgm:pt>
    <dgm:pt modelId="{48070A2B-575C-4925-A585-D9390EE25BAD}" type="pres">
      <dgm:prSet presAssocID="{47B429BA-8DCF-44FC-AF76-32CD44D13C55}" presName="compNode" presStyleCnt="0"/>
      <dgm:spPr/>
    </dgm:pt>
    <dgm:pt modelId="{5C9E9B66-744A-4E5B-B7C3-6ACFF0E226E7}" type="pres">
      <dgm:prSet presAssocID="{47B429BA-8DCF-44FC-AF76-32CD44D13C55}" presName="iconBgRect" presStyleLbl="bgShp" presStyleIdx="1" presStyleCnt="2"/>
      <dgm:spPr/>
    </dgm:pt>
    <dgm:pt modelId="{F3886CD5-2964-40B0-8DF8-73284CBA3CBE}" type="pres">
      <dgm:prSet presAssocID="{47B429BA-8DCF-44FC-AF76-32CD44D13C55}" presName="iconRect" presStyleLbl="node1" presStyleIdx="1" presStyleCnt="2"/>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Map with pin"/>
        </a:ext>
      </dgm:extLst>
    </dgm:pt>
    <dgm:pt modelId="{466618D9-94E6-4DD3-BBC6-4DA335F19471}" type="pres">
      <dgm:prSet presAssocID="{47B429BA-8DCF-44FC-AF76-32CD44D13C55}" presName="spaceRect" presStyleCnt="0"/>
      <dgm:spPr/>
    </dgm:pt>
    <dgm:pt modelId="{E99D6F0B-A53D-4294-922E-81308082356F}" type="pres">
      <dgm:prSet presAssocID="{47B429BA-8DCF-44FC-AF76-32CD44D13C55}" presName="textRect" presStyleLbl="revTx" presStyleIdx="1" presStyleCnt="2">
        <dgm:presLayoutVars>
          <dgm:chMax val="1"/>
          <dgm:chPref val="1"/>
        </dgm:presLayoutVars>
      </dgm:prSet>
      <dgm:spPr/>
    </dgm:pt>
  </dgm:ptLst>
  <dgm:cxnLst>
    <dgm:cxn modelId="{9E7B7031-78E7-4351-8CF7-467C8788648E}" type="presOf" srcId="{675FD1F4-9641-4C66-B597-2827EBAB4311}" destId="{3DA66AB1-267F-453F-B776-1FD82665659A}" srcOrd="0" destOrd="0" presId="urn:microsoft.com/office/officeart/2018/5/layout/IconCircleLabelList"/>
    <dgm:cxn modelId="{23DCB7B1-3276-4B3B-B460-0666FE493BF7}" srcId="{675FD1F4-9641-4C66-B597-2827EBAB4311}" destId="{DB3C57C8-8611-44E4-BBCD-1048D2610E1C}" srcOrd="0" destOrd="0" parTransId="{24B9322F-E959-4CBF-B18E-0DFD4B5C867A}" sibTransId="{A6487DE0-6AB9-45B3-A0BC-4107CBBE558B}"/>
    <dgm:cxn modelId="{D7ED73CC-689D-4224-A922-1E3B30795B22}" type="presOf" srcId="{DB3C57C8-8611-44E4-BBCD-1048D2610E1C}" destId="{4BAD615E-A0DB-43BE-89EC-7C24143441C5}" srcOrd="0" destOrd="0" presId="urn:microsoft.com/office/officeart/2018/5/layout/IconCircleLabelList"/>
    <dgm:cxn modelId="{539C4CD5-64B1-40FA-8D79-3EA6AA61EDB5}" type="presOf" srcId="{47B429BA-8DCF-44FC-AF76-32CD44D13C55}" destId="{E99D6F0B-A53D-4294-922E-81308082356F}" srcOrd="0" destOrd="0" presId="urn:microsoft.com/office/officeart/2018/5/layout/IconCircleLabelList"/>
    <dgm:cxn modelId="{CBAD80DB-32F7-4BAD-AC30-26BB2FACFF3E}" srcId="{675FD1F4-9641-4C66-B597-2827EBAB4311}" destId="{47B429BA-8DCF-44FC-AF76-32CD44D13C55}" srcOrd="1" destOrd="0" parTransId="{EEB4CBCE-DE14-43DF-AA69-0522CAE87077}" sibTransId="{55812DAD-EC7D-4DEC-A864-A6931C5072B1}"/>
    <dgm:cxn modelId="{9463FED9-ED02-4B05-9FA2-B33F121C5E9D}" type="presParOf" srcId="{3DA66AB1-267F-453F-B776-1FD82665659A}" destId="{1F518D7F-D2E8-4509-8C4C-A407F2CF2C77}" srcOrd="0" destOrd="0" presId="urn:microsoft.com/office/officeart/2018/5/layout/IconCircleLabelList"/>
    <dgm:cxn modelId="{D633B065-66FA-4274-A386-AC9593F0A3D0}" type="presParOf" srcId="{1F518D7F-D2E8-4509-8C4C-A407F2CF2C77}" destId="{EE55066C-FC2A-46CD-B4A4-268EA241B4BF}" srcOrd="0" destOrd="0" presId="urn:microsoft.com/office/officeart/2018/5/layout/IconCircleLabelList"/>
    <dgm:cxn modelId="{040A7608-5F47-45C3-8A11-479B8D381531}" type="presParOf" srcId="{1F518D7F-D2E8-4509-8C4C-A407F2CF2C77}" destId="{E3C1DAB9-6FC9-41C6-965F-F5E213398F75}" srcOrd="1" destOrd="0" presId="urn:microsoft.com/office/officeart/2018/5/layout/IconCircleLabelList"/>
    <dgm:cxn modelId="{2E8D3886-4E9B-4D1C-9850-A9344251E95F}" type="presParOf" srcId="{1F518D7F-D2E8-4509-8C4C-A407F2CF2C77}" destId="{38BDCE68-BE83-4042-9EF1-AB96561BDCCC}" srcOrd="2" destOrd="0" presId="urn:microsoft.com/office/officeart/2018/5/layout/IconCircleLabelList"/>
    <dgm:cxn modelId="{00E7A727-A6A7-4E1C-9FB9-D1BCC4C72A01}" type="presParOf" srcId="{1F518D7F-D2E8-4509-8C4C-A407F2CF2C77}" destId="{4BAD615E-A0DB-43BE-89EC-7C24143441C5}" srcOrd="3" destOrd="0" presId="urn:microsoft.com/office/officeart/2018/5/layout/IconCircleLabelList"/>
    <dgm:cxn modelId="{308FE883-9600-43C2-8A73-5C540C82FDAA}" type="presParOf" srcId="{3DA66AB1-267F-453F-B776-1FD82665659A}" destId="{C0ABBABA-F5A6-4ADE-8D4B-8F62442A60AD}" srcOrd="1" destOrd="0" presId="urn:microsoft.com/office/officeart/2018/5/layout/IconCircleLabelList"/>
    <dgm:cxn modelId="{CF7A22EF-A21B-4E4D-AED1-675094336DF3}" type="presParOf" srcId="{3DA66AB1-267F-453F-B776-1FD82665659A}" destId="{48070A2B-575C-4925-A585-D9390EE25BAD}" srcOrd="2" destOrd="0" presId="urn:microsoft.com/office/officeart/2018/5/layout/IconCircleLabelList"/>
    <dgm:cxn modelId="{632EB2B8-ADD0-4B0A-846F-62AC4EC2C013}" type="presParOf" srcId="{48070A2B-575C-4925-A585-D9390EE25BAD}" destId="{5C9E9B66-744A-4E5B-B7C3-6ACFF0E226E7}" srcOrd="0" destOrd="0" presId="urn:microsoft.com/office/officeart/2018/5/layout/IconCircleLabelList"/>
    <dgm:cxn modelId="{3F45AA4D-8340-4FEB-B3D2-0D1D98549E81}" type="presParOf" srcId="{48070A2B-575C-4925-A585-D9390EE25BAD}" destId="{F3886CD5-2964-40B0-8DF8-73284CBA3CBE}" srcOrd="1" destOrd="0" presId="urn:microsoft.com/office/officeart/2018/5/layout/IconCircleLabelList"/>
    <dgm:cxn modelId="{5063C635-F355-4702-811C-ABD9474E407C}" type="presParOf" srcId="{48070A2B-575C-4925-A585-D9390EE25BAD}" destId="{466618D9-94E6-4DD3-BBC6-4DA335F19471}" srcOrd="2" destOrd="0" presId="urn:microsoft.com/office/officeart/2018/5/layout/IconCircleLabelList"/>
    <dgm:cxn modelId="{F55373A6-AD5E-4269-95EA-521C9745669B}" type="presParOf" srcId="{48070A2B-575C-4925-A585-D9390EE25BAD}" destId="{E99D6F0B-A53D-4294-922E-81308082356F}"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E55066C-FC2A-46CD-B4A4-268EA241B4BF}">
      <dsp:nvSpPr>
        <dsp:cNvPr id="0" name=""/>
        <dsp:cNvSpPr/>
      </dsp:nvSpPr>
      <dsp:spPr>
        <a:xfrm>
          <a:off x="596036" y="1390212"/>
          <a:ext cx="1818562" cy="181856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3C1DAB9-6FC9-41C6-965F-F5E213398F75}">
      <dsp:nvSpPr>
        <dsp:cNvPr id="0" name=""/>
        <dsp:cNvSpPr/>
      </dsp:nvSpPr>
      <dsp:spPr>
        <a:xfrm>
          <a:off x="983598" y="1777775"/>
          <a:ext cx="1043437" cy="10434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4BAD615E-A0DB-43BE-89EC-7C24143441C5}">
      <dsp:nvSpPr>
        <dsp:cNvPr id="0" name=""/>
        <dsp:cNvSpPr/>
      </dsp:nvSpPr>
      <dsp:spPr>
        <a:xfrm>
          <a:off x="14692" y="3775213"/>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hlinkClick xmlns:r="http://schemas.openxmlformats.org/officeDocument/2006/relationships" r:id="rId3"/>
            </a:rPr>
            <a:t>https://www.playpickleball.com/</a:t>
          </a:r>
          <a:endParaRPr lang="en-US" sz="1100" kern="1200"/>
        </a:p>
      </dsp:txBody>
      <dsp:txXfrm>
        <a:off x="14692" y="3775213"/>
        <a:ext cx="2981250" cy="720000"/>
      </dsp:txXfrm>
    </dsp:sp>
    <dsp:sp modelId="{5C9E9B66-744A-4E5B-B7C3-6ACFF0E226E7}">
      <dsp:nvSpPr>
        <dsp:cNvPr id="0" name=""/>
        <dsp:cNvSpPr/>
      </dsp:nvSpPr>
      <dsp:spPr>
        <a:xfrm>
          <a:off x="4099005" y="1390212"/>
          <a:ext cx="1818562" cy="1818562"/>
        </a:xfrm>
        <a:prstGeom prst="ellipse">
          <a:avLst/>
        </a:prstGeom>
        <a:solidFill>
          <a:schemeClr val="dk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886CD5-2964-40B0-8DF8-73284CBA3CBE}">
      <dsp:nvSpPr>
        <dsp:cNvPr id="0" name=""/>
        <dsp:cNvSpPr/>
      </dsp:nvSpPr>
      <dsp:spPr>
        <a:xfrm>
          <a:off x="4486567" y="1777775"/>
          <a:ext cx="1043437" cy="1043437"/>
        </a:xfrm>
        <a:prstGeom prst="rect">
          <a:avLst/>
        </a:prstGeom>
        <a:blipFill>
          <a:blip xmlns:r="http://schemas.openxmlformats.org/officeDocument/2006/relationships"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99D6F0B-A53D-4294-922E-81308082356F}">
      <dsp:nvSpPr>
        <dsp:cNvPr id="0" name=""/>
        <dsp:cNvSpPr/>
      </dsp:nvSpPr>
      <dsp:spPr>
        <a:xfrm>
          <a:off x="3517661" y="3775213"/>
          <a:ext cx="298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488950">
            <a:lnSpc>
              <a:spcPct val="90000"/>
            </a:lnSpc>
            <a:spcBef>
              <a:spcPct val="0"/>
            </a:spcBef>
            <a:spcAft>
              <a:spcPct val="35000"/>
            </a:spcAft>
            <a:buNone/>
            <a:defRPr cap="all"/>
          </a:pPr>
          <a:r>
            <a:rPr lang="en-US" sz="1100" kern="1200">
              <a:hlinkClick xmlns:r="http://schemas.openxmlformats.org/officeDocument/2006/relationships" r:id="rId6"/>
            </a:rPr>
            <a:t>https://www.youtube.com/watch?v=fTvPYdKZqO0</a:t>
          </a:r>
          <a:endParaRPr lang="en-US" sz="1100" kern="1200"/>
        </a:p>
      </dsp:txBody>
      <dsp:txXfrm>
        <a:off x="3517661" y="3775213"/>
        <a:ext cx="2981250"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4A9F2-9B94-4405-BC00-857975DA3A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368C45-7252-4087-95EE-BA24291FCA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6ACFE21-BDAE-46D7-B54C-A8F861107EB8}"/>
              </a:ext>
            </a:extLst>
          </p:cNvPr>
          <p:cNvSpPr>
            <a:spLocks noGrp="1"/>
          </p:cNvSpPr>
          <p:nvPr>
            <p:ph type="dt" sz="half" idx="10"/>
          </p:nvPr>
        </p:nvSpPr>
        <p:spPr/>
        <p:txBody>
          <a:bodyPr/>
          <a:lstStyle/>
          <a:p>
            <a:fld id="{2CD2E81A-1533-4A8A-B597-1B691595E3DD}" type="datetimeFigureOut">
              <a:rPr lang="en-US" smtClean="0"/>
              <a:t>9/29/2019</a:t>
            </a:fld>
            <a:endParaRPr lang="en-US"/>
          </a:p>
        </p:txBody>
      </p:sp>
      <p:sp>
        <p:nvSpPr>
          <p:cNvPr id="5" name="Footer Placeholder 4">
            <a:extLst>
              <a:ext uri="{FF2B5EF4-FFF2-40B4-BE49-F238E27FC236}">
                <a16:creationId xmlns:a16="http://schemas.microsoft.com/office/drawing/2014/main" id="{C9C6D4E1-F4D7-443E-B59E-9C7D7CE4C9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B4F92C-10EF-4A6A-ABA7-59C22A9C8429}"/>
              </a:ext>
            </a:extLst>
          </p:cNvPr>
          <p:cNvSpPr>
            <a:spLocks noGrp="1"/>
          </p:cNvSpPr>
          <p:nvPr>
            <p:ph type="sldNum" sz="quarter" idx="12"/>
          </p:nvPr>
        </p:nvSpPr>
        <p:spPr/>
        <p:txBody>
          <a:bodyPr/>
          <a:lstStyle/>
          <a:p>
            <a:fld id="{DEB15E04-7C72-42FC-852E-0E384CECCF68}" type="slidenum">
              <a:rPr lang="en-US" smtClean="0"/>
              <a:t>‹#›</a:t>
            </a:fld>
            <a:endParaRPr lang="en-US"/>
          </a:p>
        </p:txBody>
      </p:sp>
    </p:spTree>
    <p:extLst>
      <p:ext uri="{BB962C8B-B14F-4D97-AF65-F5344CB8AC3E}">
        <p14:creationId xmlns:p14="http://schemas.microsoft.com/office/powerpoint/2010/main" val="41429977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A64314-9834-4F86-B292-B0E151824A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3BDB09-AF6A-4963-A82B-7B9C3167858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E6BB41-F3E9-4DE0-85C1-6741FB907732}"/>
              </a:ext>
            </a:extLst>
          </p:cNvPr>
          <p:cNvSpPr>
            <a:spLocks noGrp="1"/>
          </p:cNvSpPr>
          <p:nvPr>
            <p:ph type="dt" sz="half" idx="10"/>
          </p:nvPr>
        </p:nvSpPr>
        <p:spPr/>
        <p:txBody>
          <a:bodyPr/>
          <a:lstStyle/>
          <a:p>
            <a:fld id="{2CD2E81A-1533-4A8A-B597-1B691595E3DD}" type="datetimeFigureOut">
              <a:rPr lang="en-US" smtClean="0"/>
              <a:t>9/29/2019</a:t>
            </a:fld>
            <a:endParaRPr lang="en-US"/>
          </a:p>
        </p:txBody>
      </p:sp>
      <p:sp>
        <p:nvSpPr>
          <p:cNvPr id="5" name="Footer Placeholder 4">
            <a:extLst>
              <a:ext uri="{FF2B5EF4-FFF2-40B4-BE49-F238E27FC236}">
                <a16:creationId xmlns:a16="http://schemas.microsoft.com/office/drawing/2014/main" id="{FA2A6A6D-E8DA-4B61-895B-156B07B6541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305FFA-2691-47B4-B5EF-57D401B6D809}"/>
              </a:ext>
            </a:extLst>
          </p:cNvPr>
          <p:cNvSpPr>
            <a:spLocks noGrp="1"/>
          </p:cNvSpPr>
          <p:nvPr>
            <p:ph type="sldNum" sz="quarter" idx="12"/>
          </p:nvPr>
        </p:nvSpPr>
        <p:spPr/>
        <p:txBody>
          <a:bodyPr/>
          <a:lstStyle/>
          <a:p>
            <a:fld id="{DEB15E04-7C72-42FC-852E-0E384CECCF68}" type="slidenum">
              <a:rPr lang="en-US" smtClean="0"/>
              <a:t>‹#›</a:t>
            </a:fld>
            <a:endParaRPr lang="en-US"/>
          </a:p>
        </p:txBody>
      </p:sp>
    </p:spTree>
    <p:extLst>
      <p:ext uri="{BB962C8B-B14F-4D97-AF65-F5344CB8AC3E}">
        <p14:creationId xmlns:p14="http://schemas.microsoft.com/office/powerpoint/2010/main" val="3585685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81C85E-E2D6-4626-B140-39DB7134FB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A0BE03-E071-4F4D-BBA0-82CECCB097D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54A4E3-6817-487C-BB64-66D91E4FF5E6}"/>
              </a:ext>
            </a:extLst>
          </p:cNvPr>
          <p:cNvSpPr>
            <a:spLocks noGrp="1"/>
          </p:cNvSpPr>
          <p:nvPr>
            <p:ph type="dt" sz="half" idx="10"/>
          </p:nvPr>
        </p:nvSpPr>
        <p:spPr/>
        <p:txBody>
          <a:bodyPr/>
          <a:lstStyle/>
          <a:p>
            <a:fld id="{2CD2E81A-1533-4A8A-B597-1B691595E3DD}" type="datetimeFigureOut">
              <a:rPr lang="en-US" smtClean="0"/>
              <a:t>9/29/2019</a:t>
            </a:fld>
            <a:endParaRPr lang="en-US"/>
          </a:p>
        </p:txBody>
      </p:sp>
      <p:sp>
        <p:nvSpPr>
          <p:cNvPr id="5" name="Footer Placeholder 4">
            <a:extLst>
              <a:ext uri="{FF2B5EF4-FFF2-40B4-BE49-F238E27FC236}">
                <a16:creationId xmlns:a16="http://schemas.microsoft.com/office/drawing/2014/main" id="{DC01B635-B9A7-481B-8B08-361951AC62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53CA99-2340-4F08-9372-3147DB2C34A3}"/>
              </a:ext>
            </a:extLst>
          </p:cNvPr>
          <p:cNvSpPr>
            <a:spLocks noGrp="1"/>
          </p:cNvSpPr>
          <p:nvPr>
            <p:ph type="sldNum" sz="quarter" idx="12"/>
          </p:nvPr>
        </p:nvSpPr>
        <p:spPr/>
        <p:txBody>
          <a:bodyPr/>
          <a:lstStyle/>
          <a:p>
            <a:fld id="{DEB15E04-7C72-42FC-852E-0E384CECCF68}" type="slidenum">
              <a:rPr lang="en-US" smtClean="0"/>
              <a:t>‹#›</a:t>
            </a:fld>
            <a:endParaRPr lang="en-US"/>
          </a:p>
        </p:txBody>
      </p:sp>
    </p:spTree>
    <p:extLst>
      <p:ext uri="{BB962C8B-B14F-4D97-AF65-F5344CB8AC3E}">
        <p14:creationId xmlns:p14="http://schemas.microsoft.com/office/powerpoint/2010/main" val="993635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8850B-CEB1-4046-9DBD-2519608771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2C6A133-6C32-4F1A-AF97-8E329340CB9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D3DC23-A541-4FB6-9F9A-9FFE79611274}"/>
              </a:ext>
            </a:extLst>
          </p:cNvPr>
          <p:cNvSpPr>
            <a:spLocks noGrp="1"/>
          </p:cNvSpPr>
          <p:nvPr>
            <p:ph type="dt" sz="half" idx="10"/>
          </p:nvPr>
        </p:nvSpPr>
        <p:spPr/>
        <p:txBody>
          <a:bodyPr/>
          <a:lstStyle/>
          <a:p>
            <a:fld id="{2CD2E81A-1533-4A8A-B597-1B691595E3DD}" type="datetimeFigureOut">
              <a:rPr lang="en-US" smtClean="0"/>
              <a:t>9/29/2019</a:t>
            </a:fld>
            <a:endParaRPr lang="en-US"/>
          </a:p>
        </p:txBody>
      </p:sp>
      <p:sp>
        <p:nvSpPr>
          <p:cNvPr id="5" name="Footer Placeholder 4">
            <a:extLst>
              <a:ext uri="{FF2B5EF4-FFF2-40B4-BE49-F238E27FC236}">
                <a16:creationId xmlns:a16="http://schemas.microsoft.com/office/drawing/2014/main" id="{B52CB2EF-80D2-47D2-9E0F-868E29FAC5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114634-AE85-443B-B2A4-E8114F2D6AD9}"/>
              </a:ext>
            </a:extLst>
          </p:cNvPr>
          <p:cNvSpPr>
            <a:spLocks noGrp="1"/>
          </p:cNvSpPr>
          <p:nvPr>
            <p:ph type="sldNum" sz="quarter" idx="12"/>
          </p:nvPr>
        </p:nvSpPr>
        <p:spPr/>
        <p:txBody>
          <a:bodyPr/>
          <a:lstStyle/>
          <a:p>
            <a:fld id="{DEB15E04-7C72-42FC-852E-0E384CECCF68}" type="slidenum">
              <a:rPr lang="en-US" smtClean="0"/>
              <a:t>‹#›</a:t>
            </a:fld>
            <a:endParaRPr lang="en-US"/>
          </a:p>
        </p:txBody>
      </p:sp>
    </p:spTree>
    <p:extLst>
      <p:ext uri="{BB962C8B-B14F-4D97-AF65-F5344CB8AC3E}">
        <p14:creationId xmlns:p14="http://schemas.microsoft.com/office/powerpoint/2010/main" val="3756724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573BC4-F452-4FEC-98B6-BC3700E777E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2624111-C593-49EE-84BA-DBCFAD7F230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73D89A1-D46B-4301-8D6D-A211097F695E}"/>
              </a:ext>
            </a:extLst>
          </p:cNvPr>
          <p:cNvSpPr>
            <a:spLocks noGrp="1"/>
          </p:cNvSpPr>
          <p:nvPr>
            <p:ph type="dt" sz="half" idx="10"/>
          </p:nvPr>
        </p:nvSpPr>
        <p:spPr/>
        <p:txBody>
          <a:bodyPr/>
          <a:lstStyle/>
          <a:p>
            <a:fld id="{2CD2E81A-1533-4A8A-B597-1B691595E3DD}" type="datetimeFigureOut">
              <a:rPr lang="en-US" smtClean="0"/>
              <a:t>9/29/2019</a:t>
            </a:fld>
            <a:endParaRPr lang="en-US"/>
          </a:p>
        </p:txBody>
      </p:sp>
      <p:sp>
        <p:nvSpPr>
          <p:cNvPr id="5" name="Footer Placeholder 4">
            <a:extLst>
              <a:ext uri="{FF2B5EF4-FFF2-40B4-BE49-F238E27FC236}">
                <a16:creationId xmlns:a16="http://schemas.microsoft.com/office/drawing/2014/main" id="{FD555305-604C-4F03-9D84-734F35FF6DE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077B74-BE4B-4B53-8468-4A3B3A1D6D6F}"/>
              </a:ext>
            </a:extLst>
          </p:cNvPr>
          <p:cNvSpPr>
            <a:spLocks noGrp="1"/>
          </p:cNvSpPr>
          <p:nvPr>
            <p:ph type="sldNum" sz="quarter" idx="12"/>
          </p:nvPr>
        </p:nvSpPr>
        <p:spPr/>
        <p:txBody>
          <a:bodyPr/>
          <a:lstStyle/>
          <a:p>
            <a:fld id="{DEB15E04-7C72-42FC-852E-0E384CECCF68}" type="slidenum">
              <a:rPr lang="en-US" smtClean="0"/>
              <a:t>‹#›</a:t>
            </a:fld>
            <a:endParaRPr lang="en-US"/>
          </a:p>
        </p:txBody>
      </p:sp>
    </p:spTree>
    <p:extLst>
      <p:ext uri="{BB962C8B-B14F-4D97-AF65-F5344CB8AC3E}">
        <p14:creationId xmlns:p14="http://schemas.microsoft.com/office/powerpoint/2010/main" val="2328287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D4D31-1298-46EB-95A4-3B244B70DF7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0189045-86CA-41B2-BE91-F746B8F152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C5E8F1C-8A36-4900-B735-0620924F212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D33186-CED9-40B4-9DFB-73949391165E}"/>
              </a:ext>
            </a:extLst>
          </p:cNvPr>
          <p:cNvSpPr>
            <a:spLocks noGrp="1"/>
          </p:cNvSpPr>
          <p:nvPr>
            <p:ph type="dt" sz="half" idx="10"/>
          </p:nvPr>
        </p:nvSpPr>
        <p:spPr/>
        <p:txBody>
          <a:bodyPr/>
          <a:lstStyle/>
          <a:p>
            <a:fld id="{2CD2E81A-1533-4A8A-B597-1B691595E3DD}" type="datetimeFigureOut">
              <a:rPr lang="en-US" smtClean="0"/>
              <a:t>9/29/2019</a:t>
            </a:fld>
            <a:endParaRPr lang="en-US"/>
          </a:p>
        </p:txBody>
      </p:sp>
      <p:sp>
        <p:nvSpPr>
          <p:cNvPr id="6" name="Footer Placeholder 5">
            <a:extLst>
              <a:ext uri="{FF2B5EF4-FFF2-40B4-BE49-F238E27FC236}">
                <a16:creationId xmlns:a16="http://schemas.microsoft.com/office/drawing/2014/main" id="{34BF9A7C-A69B-4C27-9F67-3782A299F1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166F9B3-4C5D-4EAD-A6DB-44BD33A9B3C5}"/>
              </a:ext>
            </a:extLst>
          </p:cNvPr>
          <p:cNvSpPr>
            <a:spLocks noGrp="1"/>
          </p:cNvSpPr>
          <p:nvPr>
            <p:ph type="sldNum" sz="quarter" idx="12"/>
          </p:nvPr>
        </p:nvSpPr>
        <p:spPr/>
        <p:txBody>
          <a:bodyPr/>
          <a:lstStyle/>
          <a:p>
            <a:fld id="{DEB15E04-7C72-42FC-852E-0E384CECCF68}" type="slidenum">
              <a:rPr lang="en-US" smtClean="0"/>
              <a:t>‹#›</a:t>
            </a:fld>
            <a:endParaRPr lang="en-US"/>
          </a:p>
        </p:txBody>
      </p:sp>
    </p:spTree>
    <p:extLst>
      <p:ext uri="{BB962C8B-B14F-4D97-AF65-F5344CB8AC3E}">
        <p14:creationId xmlns:p14="http://schemas.microsoft.com/office/powerpoint/2010/main" val="151823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26593-4335-4812-A095-7D42A92F8AF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A02C6CE-EF12-47CA-891E-A340655D066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FAC4B7C-8081-4636-80E0-15201992BED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5CB5611-933B-41FD-A95C-672721FC4C6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F63A915-EB5D-432C-B9CC-5A4D88C546D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D0F026-516D-4AED-9966-E9E1FB74DE6F}"/>
              </a:ext>
            </a:extLst>
          </p:cNvPr>
          <p:cNvSpPr>
            <a:spLocks noGrp="1"/>
          </p:cNvSpPr>
          <p:nvPr>
            <p:ph type="dt" sz="half" idx="10"/>
          </p:nvPr>
        </p:nvSpPr>
        <p:spPr/>
        <p:txBody>
          <a:bodyPr/>
          <a:lstStyle/>
          <a:p>
            <a:fld id="{2CD2E81A-1533-4A8A-B597-1B691595E3DD}" type="datetimeFigureOut">
              <a:rPr lang="en-US" smtClean="0"/>
              <a:t>9/29/2019</a:t>
            </a:fld>
            <a:endParaRPr lang="en-US"/>
          </a:p>
        </p:txBody>
      </p:sp>
      <p:sp>
        <p:nvSpPr>
          <p:cNvPr id="8" name="Footer Placeholder 7">
            <a:extLst>
              <a:ext uri="{FF2B5EF4-FFF2-40B4-BE49-F238E27FC236}">
                <a16:creationId xmlns:a16="http://schemas.microsoft.com/office/drawing/2014/main" id="{C3FFF58F-973A-40E4-AE79-4C0A1D4282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4F1FD5-0B1D-4EB2-8A82-D5C819B2A160}"/>
              </a:ext>
            </a:extLst>
          </p:cNvPr>
          <p:cNvSpPr>
            <a:spLocks noGrp="1"/>
          </p:cNvSpPr>
          <p:nvPr>
            <p:ph type="sldNum" sz="quarter" idx="12"/>
          </p:nvPr>
        </p:nvSpPr>
        <p:spPr/>
        <p:txBody>
          <a:bodyPr/>
          <a:lstStyle/>
          <a:p>
            <a:fld id="{DEB15E04-7C72-42FC-852E-0E384CECCF68}" type="slidenum">
              <a:rPr lang="en-US" smtClean="0"/>
              <a:t>‹#›</a:t>
            </a:fld>
            <a:endParaRPr lang="en-US"/>
          </a:p>
        </p:txBody>
      </p:sp>
    </p:spTree>
    <p:extLst>
      <p:ext uri="{BB962C8B-B14F-4D97-AF65-F5344CB8AC3E}">
        <p14:creationId xmlns:p14="http://schemas.microsoft.com/office/powerpoint/2010/main" val="5116039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B0C85-6FC2-40FD-9C5B-333743D462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0CDC3E8-584F-476F-A1D6-C6DD9D44A58B}"/>
              </a:ext>
            </a:extLst>
          </p:cNvPr>
          <p:cNvSpPr>
            <a:spLocks noGrp="1"/>
          </p:cNvSpPr>
          <p:nvPr>
            <p:ph type="dt" sz="half" idx="10"/>
          </p:nvPr>
        </p:nvSpPr>
        <p:spPr/>
        <p:txBody>
          <a:bodyPr/>
          <a:lstStyle/>
          <a:p>
            <a:fld id="{2CD2E81A-1533-4A8A-B597-1B691595E3DD}" type="datetimeFigureOut">
              <a:rPr lang="en-US" smtClean="0"/>
              <a:t>9/29/2019</a:t>
            </a:fld>
            <a:endParaRPr lang="en-US"/>
          </a:p>
        </p:txBody>
      </p:sp>
      <p:sp>
        <p:nvSpPr>
          <p:cNvPr id="4" name="Footer Placeholder 3">
            <a:extLst>
              <a:ext uri="{FF2B5EF4-FFF2-40B4-BE49-F238E27FC236}">
                <a16:creationId xmlns:a16="http://schemas.microsoft.com/office/drawing/2014/main" id="{27652DA2-2D95-4365-9BA1-7629CDA6F9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E758FEA-D128-4F84-8F9C-F528254B65E9}"/>
              </a:ext>
            </a:extLst>
          </p:cNvPr>
          <p:cNvSpPr>
            <a:spLocks noGrp="1"/>
          </p:cNvSpPr>
          <p:nvPr>
            <p:ph type="sldNum" sz="quarter" idx="12"/>
          </p:nvPr>
        </p:nvSpPr>
        <p:spPr/>
        <p:txBody>
          <a:bodyPr/>
          <a:lstStyle/>
          <a:p>
            <a:fld id="{DEB15E04-7C72-42FC-852E-0E384CECCF68}" type="slidenum">
              <a:rPr lang="en-US" smtClean="0"/>
              <a:t>‹#›</a:t>
            </a:fld>
            <a:endParaRPr lang="en-US"/>
          </a:p>
        </p:txBody>
      </p:sp>
    </p:spTree>
    <p:extLst>
      <p:ext uri="{BB962C8B-B14F-4D97-AF65-F5344CB8AC3E}">
        <p14:creationId xmlns:p14="http://schemas.microsoft.com/office/powerpoint/2010/main" val="32979875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A921AD-6022-481D-A273-9C073D66112B}"/>
              </a:ext>
            </a:extLst>
          </p:cNvPr>
          <p:cNvSpPr>
            <a:spLocks noGrp="1"/>
          </p:cNvSpPr>
          <p:nvPr>
            <p:ph type="dt" sz="half" idx="10"/>
          </p:nvPr>
        </p:nvSpPr>
        <p:spPr/>
        <p:txBody>
          <a:bodyPr/>
          <a:lstStyle/>
          <a:p>
            <a:fld id="{2CD2E81A-1533-4A8A-B597-1B691595E3DD}" type="datetimeFigureOut">
              <a:rPr lang="en-US" smtClean="0"/>
              <a:t>9/29/2019</a:t>
            </a:fld>
            <a:endParaRPr lang="en-US"/>
          </a:p>
        </p:txBody>
      </p:sp>
      <p:sp>
        <p:nvSpPr>
          <p:cNvPr id="3" name="Footer Placeholder 2">
            <a:extLst>
              <a:ext uri="{FF2B5EF4-FFF2-40B4-BE49-F238E27FC236}">
                <a16:creationId xmlns:a16="http://schemas.microsoft.com/office/drawing/2014/main" id="{38946046-60B5-4E7E-B6FD-76061D0FC55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191E16-1B3E-42D7-9EA3-4FA7276D2EDB}"/>
              </a:ext>
            </a:extLst>
          </p:cNvPr>
          <p:cNvSpPr>
            <a:spLocks noGrp="1"/>
          </p:cNvSpPr>
          <p:nvPr>
            <p:ph type="sldNum" sz="quarter" idx="12"/>
          </p:nvPr>
        </p:nvSpPr>
        <p:spPr/>
        <p:txBody>
          <a:bodyPr/>
          <a:lstStyle/>
          <a:p>
            <a:fld id="{DEB15E04-7C72-42FC-852E-0E384CECCF68}" type="slidenum">
              <a:rPr lang="en-US" smtClean="0"/>
              <a:t>‹#›</a:t>
            </a:fld>
            <a:endParaRPr lang="en-US"/>
          </a:p>
        </p:txBody>
      </p:sp>
    </p:spTree>
    <p:extLst>
      <p:ext uri="{BB962C8B-B14F-4D97-AF65-F5344CB8AC3E}">
        <p14:creationId xmlns:p14="http://schemas.microsoft.com/office/powerpoint/2010/main" val="37721967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3BF2E-09F2-4019-BF61-754BB191FE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BB6EC04-4BF7-46AF-A331-484EA69875F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905B45-B6DA-45A2-A505-46187228F0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631195-A097-4470-9060-DD4D857A243F}"/>
              </a:ext>
            </a:extLst>
          </p:cNvPr>
          <p:cNvSpPr>
            <a:spLocks noGrp="1"/>
          </p:cNvSpPr>
          <p:nvPr>
            <p:ph type="dt" sz="half" idx="10"/>
          </p:nvPr>
        </p:nvSpPr>
        <p:spPr/>
        <p:txBody>
          <a:bodyPr/>
          <a:lstStyle/>
          <a:p>
            <a:fld id="{2CD2E81A-1533-4A8A-B597-1B691595E3DD}" type="datetimeFigureOut">
              <a:rPr lang="en-US" smtClean="0"/>
              <a:t>9/29/2019</a:t>
            </a:fld>
            <a:endParaRPr lang="en-US"/>
          </a:p>
        </p:txBody>
      </p:sp>
      <p:sp>
        <p:nvSpPr>
          <p:cNvPr id="6" name="Footer Placeholder 5">
            <a:extLst>
              <a:ext uri="{FF2B5EF4-FFF2-40B4-BE49-F238E27FC236}">
                <a16:creationId xmlns:a16="http://schemas.microsoft.com/office/drawing/2014/main" id="{BF0D1FDA-1493-479D-8E02-06AD037D672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A5585A8-EBAE-4415-A5A2-4E9E1D70CA5E}"/>
              </a:ext>
            </a:extLst>
          </p:cNvPr>
          <p:cNvSpPr>
            <a:spLocks noGrp="1"/>
          </p:cNvSpPr>
          <p:nvPr>
            <p:ph type="sldNum" sz="quarter" idx="12"/>
          </p:nvPr>
        </p:nvSpPr>
        <p:spPr/>
        <p:txBody>
          <a:bodyPr/>
          <a:lstStyle/>
          <a:p>
            <a:fld id="{DEB15E04-7C72-42FC-852E-0E384CECCF68}" type="slidenum">
              <a:rPr lang="en-US" smtClean="0"/>
              <a:t>‹#›</a:t>
            </a:fld>
            <a:endParaRPr lang="en-US"/>
          </a:p>
        </p:txBody>
      </p:sp>
    </p:spTree>
    <p:extLst>
      <p:ext uri="{BB962C8B-B14F-4D97-AF65-F5344CB8AC3E}">
        <p14:creationId xmlns:p14="http://schemas.microsoft.com/office/powerpoint/2010/main" val="3362593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AE2EFD-571D-4B66-8989-CE03F48046D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A21B4BC-F00C-4969-9128-7F45AE008F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D1C3FB-24AF-4538-A323-B6A19571A2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4217B8-80D5-4827-B1C4-F500D1696AA1}"/>
              </a:ext>
            </a:extLst>
          </p:cNvPr>
          <p:cNvSpPr>
            <a:spLocks noGrp="1"/>
          </p:cNvSpPr>
          <p:nvPr>
            <p:ph type="dt" sz="half" idx="10"/>
          </p:nvPr>
        </p:nvSpPr>
        <p:spPr/>
        <p:txBody>
          <a:bodyPr/>
          <a:lstStyle/>
          <a:p>
            <a:fld id="{2CD2E81A-1533-4A8A-B597-1B691595E3DD}" type="datetimeFigureOut">
              <a:rPr lang="en-US" smtClean="0"/>
              <a:t>9/29/2019</a:t>
            </a:fld>
            <a:endParaRPr lang="en-US"/>
          </a:p>
        </p:txBody>
      </p:sp>
      <p:sp>
        <p:nvSpPr>
          <p:cNvPr id="6" name="Footer Placeholder 5">
            <a:extLst>
              <a:ext uri="{FF2B5EF4-FFF2-40B4-BE49-F238E27FC236}">
                <a16:creationId xmlns:a16="http://schemas.microsoft.com/office/drawing/2014/main" id="{020F57BD-1E8F-49C1-A66D-8C52751DE19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B104F0-6A33-42F1-8504-2095DF6A9A65}"/>
              </a:ext>
            </a:extLst>
          </p:cNvPr>
          <p:cNvSpPr>
            <a:spLocks noGrp="1"/>
          </p:cNvSpPr>
          <p:nvPr>
            <p:ph type="sldNum" sz="quarter" idx="12"/>
          </p:nvPr>
        </p:nvSpPr>
        <p:spPr/>
        <p:txBody>
          <a:bodyPr/>
          <a:lstStyle/>
          <a:p>
            <a:fld id="{DEB15E04-7C72-42FC-852E-0E384CECCF68}" type="slidenum">
              <a:rPr lang="en-US" smtClean="0"/>
              <a:t>‹#›</a:t>
            </a:fld>
            <a:endParaRPr lang="en-US"/>
          </a:p>
        </p:txBody>
      </p:sp>
    </p:spTree>
    <p:extLst>
      <p:ext uri="{BB962C8B-B14F-4D97-AF65-F5344CB8AC3E}">
        <p14:creationId xmlns:p14="http://schemas.microsoft.com/office/powerpoint/2010/main" val="200818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18ADFA-E742-47B7-B488-35305A3D3A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AB2588-A710-4585-A93A-42DF99E34B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B2C727-4644-45F4-AFDE-3DD4BF86CE5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D2E81A-1533-4A8A-B597-1B691595E3DD}" type="datetimeFigureOut">
              <a:rPr lang="en-US" smtClean="0"/>
              <a:t>9/29/2019</a:t>
            </a:fld>
            <a:endParaRPr lang="en-US"/>
          </a:p>
        </p:txBody>
      </p:sp>
      <p:sp>
        <p:nvSpPr>
          <p:cNvPr id="5" name="Footer Placeholder 4">
            <a:extLst>
              <a:ext uri="{FF2B5EF4-FFF2-40B4-BE49-F238E27FC236}">
                <a16:creationId xmlns:a16="http://schemas.microsoft.com/office/drawing/2014/main" id="{6D8DBEC0-47DE-451D-AF1A-7CCCD8B01D7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E02C0E8-84AC-4A23-96CB-4A698DA419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B15E04-7C72-42FC-852E-0E384CECCF68}" type="slidenum">
              <a:rPr lang="en-US" smtClean="0"/>
              <a:t>‹#›</a:t>
            </a:fld>
            <a:endParaRPr lang="en-US"/>
          </a:p>
        </p:txBody>
      </p:sp>
    </p:spTree>
    <p:extLst>
      <p:ext uri="{BB962C8B-B14F-4D97-AF65-F5344CB8AC3E}">
        <p14:creationId xmlns:p14="http://schemas.microsoft.com/office/powerpoint/2010/main" val="1256745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lickr.com/photos/martinvirtualtours/12665185024/"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https://creativecommons.org/licenses/by-nc-nd/3.0/"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www.playpickleball.com/" TargetMode="External"/><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D881D-9354-417C-8551-51717E25B9E4}"/>
              </a:ext>
            </a:extLst>
          </p:cNvPr>
          <p:cNvSpPr>
            <a:spLocks noGrp="1"/>
          </p:cNvSpPr>
          <p:nvPr>
            <p:ph type="ctrTitle"/>
          </p:nvPr>
        </p:nvSpPr>
        <p:spPr>
          <a:xfrm>
            <a:off x="433136" y="5091762"/>
            <a:ext cx="7834193" cy="1264588"/>
          </a:xfrm>
        </p:spPr>
        <p:txBody>
          <a:bodyPr anchor="ctr">
            <a:normAutofit/>
          </a:bodyPr>
          <a:lstStyle/>
          <a:p>
            <a:pPr algn="r"/>
            <a:r>
              <a:rPr lang="en-US" dirty="0"/>
              <a:t>PICKLEBALL</a:t>
            </a:r>
            <a:endParaRPr lang="en-US"/>
          </a:p>
        </p:txBody>
      </p:sp>
      <p:sp>
        <p:nvSpPr>
          <p:cNvPr id="3" name="Subtitle 2">
            <a:extLst>
              <a:ext uri="{FF2B5EF4-FFF2-40B4-BE49-F238E27FC236}">
                <a16:creationId xmlns:a16="http://schemas.microsoft.com/office/drawing/2014/main" id="{E1D1B1A4-2756-486C-AFED-05EC23504412}"/>
              </a:ext>
            </a:extLst>
          </p:cNvPr>
          <p:cNvSpPr>
            <a:spLocks noGrp="1"/>
          </p:cNvSpPr>
          <p:nvPr>
            <p:ph type="subTitle" idx="1"/>
          </p:nvPr>
        </p:nvSpPr>
        <p:spPr>
          <a:xfrm>
            <a:off x="10464802" y="5091763"/>
            <a:ext cx="1008512" cy="496237"/>
          </a:xfrm>
        </p:spPr>
        <p:txBody>
          <a:bodyPr anchor="ctr">
            <a:normAutofit/>
          </a:bodyPr>
          <a:lstStyle/>
          <a:p>
            <a:pPr algn="l"/>
            <a:endParaRPr lang="en-US" sz="2000" dirty="0"/>
          </a:p>
        </p:txBody>
      </p:sp>
      <p:pic>
        <p:nvPicPr>
          <p:cNvPr id="5" name="Picture 4">
            <a:extLst>
              <a:ext uri="{FF2B5EF4-FFF2-40B4-BE49-F238E27FC236}">
                <a16:creationId xmlns:a16="http://schemas.microsoft.com/office/drawing/2014/main" id="{AF38D90F-EDBA-4DEC-B9CD-D5F157417F0C}"/>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0795" b="11885"/>
          <a:stretch/>
        </p:blipFill>
        <p:spPr>
          <a:xfrm>
            <a:off x="-3983" y="10"/>
            <a:ext cx="12192000" cy="4571990"/>
          </a:xfrm>
          <a:prstGeom prst="rect">
            <a:avLst/>
          </a:prstGeom>
        </p:spPr>
      </p:pic>
      <p:cxnSp>
        <p:nvCxnSpPr>
          <p:cNvPr id="11" name="Straight Connector 10">
            <a:extLst>
              <a:ext uri="{FF2B5EF4-FFF2-40B4-BE49-F238E27FC236}">
                <a16:creationId xmlns:a16="http://schemas.microsoft.com/office/drawing/2014/main" id="{E126E481-B945-4179-BD79-05E96E9B29E1}"/>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8386843" y="5264106"/>
            <a:ext cx="0" cy="914400"/>
          </a:xfrm>
          <a:prstGeom prst="line">
            <a:avLst/>
          </a:prstGeom>
          <a:ln w="19050">
            <a:solidFill>
              <a:srgbClr val="FFFFFF">
                <a:alpha val="80000"/>
              </a:srgb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DEA5731-85A3-4051-9A0E-9485BA4F57E4}"/>
              </a:ext>
            </a:extLst>
          </p:cNvPr>
          <p:cNvSpPr txBox="1"/>
          <p:nvPr/>
        </p:nvSpPr>
        <p:spPr>
          <a:xfrm>
            <a:off x="9728690" y="4371945"/>
            <a:ext cx="2459327"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www.flickr.com/photos/martinvirtualtours/12665185024/">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2112916736"/>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a:extLst>
              <a:ext uri="{FF2B5EF4-FFF2-40B4-BE49-F238E27FC236}">
                <a16:creationId xmlns:a16="http://schemas.microsoft.com/office/drawing/2014/main" id="{FA8FCEC6-4B30-4FF2-8B32-504BEAEA3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2" name="Title 1">
            <a:extLst>
              <a:ext uri="{FF2B5EF4-FFF2-40B4-BE49-F238E27FC236}">
                <a16:creationId xmlns:a16="http://schemas.microsoft.com/office/drawing/2014/main" id="{0E463A96-7754-42C9-9AA5-7BC069824654}"/>
              </a:ext>
            </a:extLst>
          </p:cNvPr>
          <p:cNvSpPr>
            <a:spLocks noGrp="1"/>
          </p:cNvSpPr>
          <p:nvPr>
            <p:ph type="title"/>
          </p:nvPr>
        </p:nvSpPr>
        <p:spPr>
          <a:xfrm>
            <a:off x="804484" y="1191796"/>
            <a:ext cx="10021446" cy="2976344"/>
          </a:xfrm>
        </p:spPr>
        <p:txBody>
          <a:bodyPr vert="horz" lIns="91440" tIns="45720" rIns="91440" bIns="45720" rtlCol="0" anchor="ctr">
            <a:normAutofit/>
          </a:bodyPr>
          <a:lstStyle/>
          <a:p>
            <a:r>
              <a:rPr lang="en-US" sz="6600" kern="1200">
                <a:solidFill>
                  <a:srgbClr val="FFFFFF"/>
                </a:solidFill>
                <a:latin typeface="+mj-lt"/>
                <a:ea typeface="+mj-ea"/>
                <a:cs typeface="+mj-cs"/>
              </a:rPr>
              <a:t>References</a:t>
            </a:r>
          </a:p>
        </p:txBody>
      </p:sp>
      <p:sp>
        <p:nvSpPr>
          <p:cNvPr id="3" name="Text Placeholder 2">
            <a:extLst>
              <a:ext uri="{FF2B5EF4-FFF2-40B4-BE49-F238E27FC236}">
                <a16:creationId xmlns:a16="http://schemas.microsoft.com/office/drawing/2014/main" id="{5EF66905-934A-40ED-A4EE-4A50F9D60D0B}"/>
              </a:ext>
            </a:extLst>
          </p:cNvPr>
          <p:cNvSpPr>
            <a:spLocks noGrp="1"/>
          </p:cNvSpPr>
          <p:nvPr>
            <p:ph type="body" idx="1"/>
          </p:nvPr>
        </p:nvSpPr>
        <p:spPr>
          <a:xfrm>
            <a:off x="804788" y="5318990"/>
            <a:ext cx="9416898" cy="723670"/>
          </a:xfrm>
        </p:spPr>
        <p:txBody>
          <a:bodyPr vert="horz" lIns="91440" tIns="45720" rIns="91440" bIns="45720" rtlCol="0" anchor="t">
            <a:normAutofit/>
          </a:bodyPr>
          <a:lstStyle/>
          <a:p>
            <a:r>
              <a:rPr lang="en-US" sz="1800" kern="1200">
                <a:solidFill>
                  <a:srgbClr val="000000"/>
                </a:solidFill>
                <a:latin typeface="+mn-lt"/>
                <a:ea typeface="+mn-ea"/>
                <a:cs typeface="+mn-cs"/>
              </a:rPr>
              <a:t>AxiomThemes.(2019). Pickleball. Retrieved from </a:t>
            </a:r>
            <a:r>
              <a:rPr lang="en-US" sz="1800" kern="1200">
                <a:solidFill>
                  <a:srgbClr val="000000"/>
                </a:solidFill>
                <a:latin typeface="+mn-lt"/>
                <a:ea typeface="+mn-ea"/>
                <a:cs typeface="+mn-cs"/>
                <a:hlinkClick r:id="rId3"/>
              </a:rPr>
              <a:t>https://www.playpickleball.com/</a:t>
            </a:r>
            <a:endParaRPr lang="en-US" sz="1800" kern="1200">
              <a:solidFill>
                <a:srgbClr val="000000"/>
              </a:solidFill>
              <a:latin typeface="+mn-lt"/>
              <a:ea typeface="+mn-ea"/>
              <a:cs typeface="+mn-cs"/>
            </a:endParaRPr>
          </a:p>
          <a:p>
            <a:endParaRPr lang="en-US" sz="1800" kern="1200">
              <a:solidFill>
                <a:srgbClr val="000000"/>
              </a:solidFill>
              <a:latin typeface="+mn-lt"/>
              <a:ea typeface="+mn-ea"/>
              <a:cs typeface="+mn-cs"/>
            </a:endParaRPr>
          </a:p>
        </p:txBody>
      </p:sp>
    </p:spTree>
    <p:extLst>
      <p:ext uri="{BB962C8B-B14F-4D97-AF65-F5344CB8AC3E}">
        <p14:creationId xmlns:p14="http://schemas.microsoft.com/office/powerpoint/2010/main" val="140663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86197D16-FE75-4A0E-A0C9-28C0F04A43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FA8FCEC6-4B30-4FF2-8B32-504BEAEA3A16}"/>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4" name="Title 3">
            <a:extLst>
              <a:ext uri="{FF2B5EF4-FFF2-40B4-BE49-F238E27FC236}">
                <a16:creationId xmlns:a16="http://schemas.microsoft.com/office/drawing/2014/main" id="{250810A2-2CB2-443C-BC63-A246E144626D}"/>
              </a:ext>
            </a:extLst>
          </p:cNvPr>
          <p:cNvSpPr>
            <a:spLocks noGrp="1"/>
          </p:cNvSpPr>
          <p:nvPr>
            <p:ph type="title"/>
          </p:nvPr>
        </p:nvSpPr>
        <p:spPr>
          <a:xfrm>
            <a:off x="804788" y="679351"/>
            <a:ext cx="10021446" cy="608429"/>
          </a:xfrm>
        </p:spPr>
        <p:txBody>
          <a:bodyPr vert="horz" lIns="91440" tIns="45720" rIns="91440" bIns="45720" rtlCol="0" anchor="ctr">
            <a:normAutofit fontScale="90000"/>
          </a:bodyPr>
          <a:lstStyle/>
          <a:p>
            <a:pPr algn="ctr"/>
            <a:r>
              <a:rPr lang="en-US" sz="6600" b="1" dirty="0">
                <a:solidFill>
                  <a:srgbClr val="FFFFFF"/>
                </a:solidFill>
              </a:rPr>
              <a:t>PICKLEBALL</a:t>
            </a:r>
            <a:endParaRPr lang="en-US" sz="6600" b="1" kern="1200" dirty="0">
              <a:solidFill>
                <a:srgbClr val="FFFFFF"/>
              </a:solidFill>
              <a:latin typeface="+mj-lt"/>
              <a:ea typeface="+mj-ea"/>
              <a:cs typeface="+mj-cs"/>
            </a:endParaRPr>
          </a:p>
        </p:txBody>
      </p:sp>
      <p:sp>
        <p:nvSpPr>
          <p:cNvPr id="5" name="Text Placeholder 4">
            <a:extLst>
              <a:ext uri="{FF2B5EF4-FFF2-40B4-BE49-F238E27FC236}">
                <a16:creationId xmlns:a16="http://schemas.microsoft.com/office/drawing/2014/main" id="{D76FC9BF-E10E-4028-B67C-0B92AC938077}"/>
              </a:ext>
            </a:extLst>
          </p:cNvPr>
          <p:cNvSpPr>
            <a:spLocks noGrp="1"/>
          </p:cNvSpPr>
          <p:nvPr>
            <p:ph type="body" idx="1"/>
          </p:nvPr>
        </p:nvSpPr>
        <p:spPr>
          <a:xfrm>
            <a:off x="804788" y="2428876"/>
            <a:ext cx="9416898" cy="4011196"/>
          </a:xfrm>
        </p:spPr>
        <p:txBody>
          <a:bodyPr vert="horz" lIns="91440" tIns="45720" rIns="91440" bIns="45720" rtlCol="0" anchor="t">
            <a:normAutofit/>
          </a:bodyPr>
          <a:lstStyle/>
          <a:p>
            <a:r>
              <a:rPr lang="en-US" sz="3200" dirty="0">
                <a:solidFill>
                  <a:schemeClr val="bg1"/>
                </a:solidFill>
              </a:rPr>
              <a:t>Pickleball is the fastest growing sport in the United States. Known for its ease of learning and appeal to all ages. Pickleball combines elements of </a:t>
            </a:r>
            <a:r>
              <a:rPr lang="en-US" sz="3200" b="1" dirty="0">
                <a:solidFill>
                  <a:srgbClr val="FF0000"/>
                </a:solidFill>
              </a:rPr>
              <a:t>Badminton</a:t>
            </a:r>
            <a:r>
              <a:rPr lang="en-US" sz="3200" dirty="0">
                <a:solidFill>
                  <a:schemeClr val="bg1"/>
                </a:solidFill>
              </a:rPr>
              <a:t>, </a:t>
            </a:r>
            <a:r>
              <a:rPr lang="en-US" sz="3200" b="1" dirty="0">
                <a:solidFill>
                  <a:srgbClr val="FF0000"/>
                </a:solidFill>
              </a:rPr>
              <a:t>Tennis</a:t>
            </a:r>
            <a:r>
              <a:rPr lang="en-US" sz="3200" dirty="0">
                <a:solidFill>
                  <a:schemeClr val="bg1"/>
                </a:solidFill>
              </a:rPr>
              <a:t> and </a:t>
            </a:r>
            <a:r>
              <a:rPr lang="en-US" sz="3200" b="1" dirty="0">
                <a:solidFill>
                  <a:srgbClr val="FF0000"/>
                </a:solidFill>
              </a:rPr>
              <a:t>Ping Pong</a:t>
            </a:r>
            <a:r>
              <a:rPr lang="en-US" sz="3200" dirty="0">
                <a:solidFill>
                  <a:schemeClr val="bg1"/>
                </a:solidFill>
              </a:rPr>
              <a:t>. It is played on a court the size of a Badminton court, with a low net similar to Tennis, and </a:t>
            </a:r>
            <a:r>
              <a:rPr lang="en-US" sz="3200" dirty="0">
                <a:solidFill>
                  <a:schemeClr val="tx1"/>
                </a:solidFill>
              </a:rPr>
              <a:t>with what looks like an oversized ping pong paddle and a </a:t>
            </a:r>
            <a:r>
              <a:rPr lang="en-US" sz="3200" b="1" dirty="0">
                <a:solidFill>
                  <a:srgbClr val="FF0000"/>
                </a:solidFill>
              </a:rPr>
              <a:t>whiffle</a:t>
            </a:r>
            <a:r>
              <a:rPr lang="en-US" sz="3200" dirty="0">
                <a:solidFill>
                  <a:schemeClr val="tx1"/>
                </a:solidFill>
              </a:rPr>
              <a:t> ball. </a:t>
            </a:r>
          </a:p>
          <a:p>
            <a:endParaRPr lang="en-US" sz="1800" kern="1200" dirty="0">
              <a:solidFill>
                <a:srgbClr val="000000"/>
              </a:solidFill>
              <a:latin typeface="+mn-lt"/>
              <a:ea typeface="+mn-ea"/>
              <a:cs typeface="+mn-cs"/>
            </a:endParaRPr>
          </a:p>
        </p:txBody>
      </p:sp>
    </p:spTree>
    <p:extLst>
      <p:ext uri="{BB962C8B-B14F-4D97-AF65-F5344CB8AC3E}">
        <p14:creationId xmlns:p14="http://schemas.microsoft.com/office/powerpoint/2010/main" val="32680707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1" name="Picture 10">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2" name="Oval 11">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a:extLst>
              <a:ext uri="{FF2B5EF4-FFF2-40B4-BE49-F238E27FC236}">
                <a16:creationId xmlns:a16="http://schemas.microsoft.com/office/drawing/2014/main" id="{D80E0FC1-2848-488A-8B27-EDA14FE0674D}"/>
              </a:ext>
            </a:extLst>
          </p:cNvPr>
          <p:cNvSpPr>
            <a:spLocks noGrp="1"/>
          </p:cNvSpPr>
          <p:nvPr>
            <p:ph type="title"/>
          </p:nvPr>
        </p:nvSpPr>
        <p:spPr>
          <a:xfrm>
            <a:off x="1179226" y="5375082"/>
            <a:ext cx="9833548" cy="1066802"/>
          </a:xfrm>
        </p:spPr>
        <p:txBody>
          <a:bodyPr>
            <a:normAutofit fontScale="90000"/>
          </a:bodyPr>
          <a:lstStyle/>
          <a:p>
            <a:pPr algn="ctr"/>
            <a:r>
              <a:rPr lang="en-US" sz="6600" b="1" dirty="0">
                <a:solidFill>
                  <a:srgbClr val="3F3F3F"/>
                </a:solidFill>
              </a:rPr>
              <a:t>HISTORY</a:t>
            </a:r>
            <a:br>
              <a:rPr lang="en-US" sz="3400" dirty="0">
                <a:solidFill>
                  <a:srgbClr val="3F3F3F"/>
                </a:solidFill>
              </a:rPr>
            </a:br>
            <a:endParaRPr lang="en-US" sz="3400" dirty="0">
              <a:solidFill>
                <a:srgbClr val="3F3F3F"/>
              </a:solidFill>
            </a:endParaRPr>
          </a:p>
        </p:txBody>
      </p:sp>
      <p:sp>
        <p:nvSpPr>
          <p:cNvPr id="3" name="Text Placeholder 2">
            <a:extLst>
              <a:ext uri="{FF2B5EF4-FFF2-40B4-BE49-F238E27FC236}">
                <a16:creationId xmlns:a16="http://schemas.microsoft.com/office/drawing/2014/main" id="{15D625D6-8B65-456C-B796-13CB635145A4}"/>
              </a:ext>
            </a:extLst>
          </p:cNvPr>
          <p:cNvSpPr>
            <a:spLocks noGrp="1"/>
          </p:cNvSpPr>
          <p:nvPr>
            <p:ph idx="1"/>
          </p:nvPr>
        </p:nvSpPr>
        <p:spPr>
          <a:xfrm>
            <a:off x="1055401" y="685798"/>
            <a:ext cx="9833548" cy="4581527"/>
          </a:xfrm>
        </p:spPr>
        <p:txBody>
          <a:bodyPr anchor="ctr">
            <a:normAutofit/>
          </a:bodyPr>
          <a:lstStyle/>
          <a:p>
            <a:r>
              <a:rPr lang="en-US" b="1" dirty="0">
                <a:solidFill>
                  <a:srgbClr val="FFFFFF"/>
                </a:solidFill>
              </a:rPr>
              <a:t>Pickleball was invented in </a:t>
            </a:r>
            <a:r>
              <a:rPr lang="en-US" b="1" dirty="0">
                <a:solidFill>
                  <a:srgbClr val="FF0000"/>
                </a:solidFill>
              </a:rPr>
              <a:t>Washington</a:t>
            </a:r>
            <a:r>
              <a:rPr lang="en-US" b="1" dirty="0">
                <a:solidFill>
                  <a:srgbClr val="FFFFFF"/>
                </a:solidFill>
              </a:rPr>
              <a:t> during the summer of 1965 by two men that found their families sitting around with nothing to do while on vacation. Their property had an old badminton court so they looked for some badminton equipment and could not find a full set of rackets. They improvised and started playing with ping-pong paddles and a perforated plastic ball.</a:t>
            </a:r>
          </a:p>
          <a:p>
            <a:r>
              <a:rPr lang="en-US" b="1" dirty="0">
                <a:solidFill>
                  <a:srgbClr val="FFFFFF"/>
                </a:solidFill>
              </a:rPr>
              <a:t>According to one of the inventors, the game was officially named after a family dog, </a:t>
            </a:r>
            <a:r>
              <a:rPr lang="en-US" b="1" dirty="0">
                <a:solidFill>
                  <a:srgbClr val="FF0000"/>
                </a:solidFill>
              </a:rPr>
              <a:t>Pickles</a:t>
            </a:r>
            <a:r>
              <a:rPr lang="en-US" b="1" dirty="0">
                <a:solidFill>
                  <a:srgbClr val="FFFFFF"/>
                </a:solidFill>
              </a:rPr>
              <a:t>, who would chase the ball and run off with it. </a:t>
            </a:r>
          </a:p>
          <a:p>
            <a:endParaRPr lang="en-US" sz="2400" dirty="0">
              <a:solidFill>
                <a:srgbClr val="FFFFFF"/>
              </a:solidFill>
            </a:endParaRPr>
          </a:p>
        </p:txBody>
      </p:sp>
    </p:spTree>
    <p:extLst>
      <p:ext uri="{BB962C8B-B14F-4D97-AF65-F5344CB8AC3E}">
        <p14:creationId xmlns:p14="http://schemas.microsoft.com/office/powerpoint/2010/main" val="95785434"/>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9193C79F-F2D2-4B52-8726-39E4107569DA}"/>
              </a:ext>
            </a:extLst>
          </p:cNvPr>
          <p:cNvSpPr>
            <a:spLocks noGrp="1"/>
          </p:cNvSpPr>
          <p:nvPr>
            <p:ph type="title"/>
          </p:nvPr>
        </p:nvSpPr>
        <p:spPr>
          <a:xfrm>
            <a:off x="640079" y="2053641"/>
            <a:ext cx="3669161" cy="2760098"/>
          </a:xfrm>
        </p:spPr>
        <p:txBody>
          <a:bodyPr>
            <a:normAutofit/>
          </a:bodyPr>
          <a:lstStyle/>
          <a:p>
            <a:r>
              <a:rPr lang="en-US" dirty="0">
                <a:solidFill>
                  <a:srgbClr val="FFFFFF"/>
                </a:solidFill>
              </a:rPr>
              <a:t>The Court</a:t>
            </a:r>
          </a:p>
        </p:txBody>
      </p:sp>
      <p:sp>
        <p:nvSpPr>
          <p:cNvPr id="3" name="Text Placeholder 2">
            <a:extLst>
              <a:ext uri="{FF2B5EF4-FFF2-40B4-BE49-F238E27FC236}">
                <a16:creationId xmlns:a16="http://schemas.microsoft.com/office/drawing/2014/main" id="{714344D4-45C0-4572-8BEB-2ECC13FFFEC1}"/>
              </a:ext>
            </a:extLst>
          </p:cNvPr>
          <p:cNvSpPr>
            <a:spLocks noGrp="1"/>
          </p:cNvSpPr>
          <p:nvPr>
            <p:ph idx="1"/>
          </p:nvPr>
        </p:nvSpPr>
        <p:spPr>
          <a:xfrm>
            <a:off x="6090574" y="801866"/>
            <a:ext cx="5306084" cy="5230634"/>
          </a:xfrm>
        </p:spPr>
        <p:txBody>
          <a:bodyPr anchor="ctr">
            <a:normAutofit fontScale="92500" lnSpcReduction="10000"/>
          </a:bodyPr>
          <a:lstStyle/>
          <a:p>
            <a:r>
              <a:rPr lang="en-US" dirty="0">
                <a:solidFill>
                  <a:srgbClr val="000000"/>
                </a:solidFill>
              </a:rPr>
              <a:t>Pickleball is played on a rectangular 44’ by 20’ court. The court is divided into two sides by a low net.</a:t>
            </a:r>
          </a:p>
          <a:p>
            <a:r>
              <a:rPr lang="en-US" dirty="0">
                <a:solidFill>
                  <a:srgbClr val="000000"/>
                </a:solidFill>
              </a:rPr>
              <a:t>There are two sidelines, two baselines, a </a:t>
            </a:r>
            <a:r>
              <a:rPr lang="en-US" b="1" dirty="0">
                <a:solidFill>
                  <a:srgbClr val="FF0000"/>
                </a:solidFill>
              </a:rPr>
              <a:t>centerline</a:t>
            </a:r>
            <a:r>
              <a:rPr lang="en-US" dirty="0">
                <a:solidFill>
                  <a:srgbClr val="000000"/>
                </a:solidFill>
              </a:rPr>
              <a:t> on each side, as well as two </a:t>
            </a:r>
            <a:r>
              <a:rPr lang="en-US" b="1" dirty="0">
                <a:solidFill>
                  <a:srgbClr val="FF0000"/>
                </a:solidFill>
              </a:rPr>
              <a:t>non-volley lines</a:t>
            </a:r>
            <a:r>
              <a:rPr lang="en-US" dirty="0">
                <a:solidFill>
                  <a:srgbClr val="000000"/>
                </a:solidFill>
              </a:rPr>
              <a:t>, which creates an area called the “</a:t>
            </a:r>
            <a:r>
              <a:rPr lang="en-US" b="1" dirty="0">
                <a:solidFill>
                  <a:srgbClr val="FF0000"/>
                </a:solidFill>
              </a:rPr>
              <a:t>Kitchen</a:t>
            </a:r>
            <a:r>
              <a:rPr lang="en-US" dirty="0">
                <a:solidFill>
                  <a:srgbClr val="000000"/>
                </a:solidFill>
              </a:rPr>
              <a:t>” in Pickleball.</a:t>
            </a:r>
          </a:p>
          <a:p>
            <a:r>
              <a:rPr lang="en-US" dirty="0">
                <a:solidFill>
                  <a:srgbClr val="000000"/>
                </a:solidFill>
              </a:rPr>
              <a:t>The center line divides each side into two </a:t>
            </a:r>
            <a:r>
              <a:rPr lang="en-US" b="1" dirty="0">
                <a:solidFill>
                  <a:srgbClr val="FF0000"/>
                </a:solidFill>
              </a:rPr>
              <a:t>service </a:t>
            </a:r>
            <a:r>
              <a:rPr lang="en-US" dirty="0">
                <a:solidFill>
                  <a:srgbClr val="000000"/>
                </a:solidFill>
              </a:rPr>
              <a:t>courts, the left service court and the right service court. This allows players to know where to serve the ball and stand when serving.</a:t>
            </a:r>
          </a:p>
          <a:p>
            <a:endParaRPr lang="en-US" sz="2400" dirty="0">
              <a:solidFill>
                <a:srgbClr val="000000"/>
              </a:solidFill>
            </a:endParaRPr>
          </a:p>
        </p:txBody>
      </p:sp>
    </p:spTree>
    <p:extLst>
      <p:ext uri="{BB962C8B-B14F-4D97-AF65-F5344CB8AC3E}">
        <p14:creationId xmlns:p14="http://schemas.microsoft.com/office/powerpoint/2010/main" val="3151873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C2D3368B-A1C8-4A20-BB59-259DDE2EA0F1}"/>
              </a:ext>
            </a:extLst>
          </p:cNvPr>
          <p:cNvPicPr/>
          <p:nvPr/>
        </p:nvPicPr>
        <p:blipFill rotWithShape="1">
          <a:blip r:embed="rId2"/>
          <a:srcRect t="163" b="2435"/>
          <a:stretch/>
        </p:blipFill>
        <p:spPr>
          <a:xfrm>
            <a:off x="30509" y="-1800134"/>
            <a:ext cx="12191980" cy="8107701"/>
          </a:xfrm>
          <a:prstGeom prst="rect">
            <a:avLst/>
          </a:prstGeom>
        </p:spPr>
      </p:pic>
      <p:sp>
        <p:nvSpPr>
          <p:cNvPr id="21" name="Rectangle 20">
            <a:extLst>
              <a:ext uri="{FF2B5EF4-FFF2-40B4-BE49-F238E27FC236}">
                <a16:creationId xmlns:a16="http://schemas.microsoft.com/office/drawing/2014/main" id="{37C89E4B-3C9F-44B9-8B86-D9E3D112D8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20142"/>
            <a:ext cx="12192000" cy="736551"/>
          </a:xfrm>
          <a:prstGeom prst="rect">
            <a:avLst/>
          </a:prstGeom>
          <a:solidFill>
            <a:schemeClr val="bg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28240E8F-BFA5-4917-848A-FFE8C47FCAEA}"/>
              </a:ext>
            </a:extLst>
          </p:cNvPr>
          <p:cNvSpPr>
            <a:spLocks noGrp="1"/>
          </p:cNvSpPr>
          <p:nvPr>
            <p:ph type="title"/>
          </p:nvPr>
        </p:nvSpPr>
        <p:spPr>
          <a:xfrm>
            <a:off x="602306" y="5577893"/>
            <a:ext cx="11210925" cy="468266"/>
          </a:xfrm>
        </p:spPr>
        <p:txBody>
          <a:bodyPr vert="horz" lIns="91440" tIns="45720" rIns="91440" bIns="45720" rtlCol="0" anchor="ctr">
            <a:normAutofit fontScale="90000"/>
          </a:bodyPr>
          <a:lstStyle/>
          <a:p>
            <a:pPr algn="ctr"/>
            <a:r>
              <a:rPr lang="en-US" sz="3600" dirty="0">
                <a:solidFill>
                  <a:schemeClr val="tx1">
                    <a:lumMod val="85000"/>
                    <a:lumOff val="15000"/>
                  </a:schemeClr>
                </a:solidFill>
              </a:rPr>
              <a:t>THE COURT</a:t>
            </a:r>
          </a:p>
        </p:txBody>
      </p:sp>
      <p:cxnSp>
        <p:nvCxnSpPr>
          <p:cNvPr id="23" name="Straight Connector 22">
            <a:extLst>
              <a:ext uri="{FF2B5EF4-FFF2-40B4-BE49-F238E27FC236}">
                <a16:creationId xmlns:a16="http://schemas.microsoft.com/office/drawing/2014/main" id="{AA2EAA10-076F-46BD-8F0F-B9A2FB77A8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5241983"/>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891E407-403B-4764-86C9-33A56D3BCAA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34852"/>
            <a:ext cx="12192000" cy="0"/>
          </a:xfrm>
          <a:prstGeom prst="line">
            <a:avLst/>
          </a:prstGeom>
          <a:ln w="41275">
            <a:solidFill>
              <a:schemeClr val="bg1">
                <a:alpha val="9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3806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F119B8-FE11-4DC6-9BC3-51FD905DCACE}"/>
              </a:ext>
            </a:extLst>
          </p:cNvPr>
          <p:cNvSpPr>
            <a:spLocks noGrp="1"/>
          </p:cNvSpPr>
          <p:nvPr>
            <p:ph type="title"/>
          </p:nvPr>
        </p:nvSpPr>
        <p:spPr>
          <a:xfrm>
            <a:off x="1524000" y="1122363"/>
            <a:ext cx="9144000" cy="178118"/>
          </a:xfrm>
        </p:spPr>
        <p:txBody>
          <a:bodyPr vert="horz" lIns="91440" tIns="45720" rIns="91440" bIns="45720" rtlCol="0" anchor="b">
            <a:normAutofit fontScale="90000"/>
          </a:bodyPr>
          <a:lstStyle/>
          <a:p>
            <a:pPr algn="ctr"/>
            <a:r>
              <a:rPr lang="en-US" sz="5800" kern="1200" dirty="0">
                <a:solidFill>
                  <a:schemeClr val="tx1"/>
                </a:solidFill>
                <a:latin typeface="+mj-lt"/>
                <a:ea typeface="+mj-ea"/>
                <a:cs typeface="+mj-cs"/>
              </a:rPr>
              <a:t>Rules &amp; Regulations</a:t>
            </a:r>
          </a:p>
        </p:txBody>
      </p:sp>
      <p:sp>
        <p:nvSpPr>
          <p:cNvPr id="3" name="Text Placeholder 2">
            <a:extLst>
              <a:ext uri="{FF2B5EF4-FFF2-40B4-BE49-F238E27FC236}">
                <a16:creationId xmlns:a16="http://schemas.microsoft.com/office/drawing/2014/main" id="{9719F5D7-3B44-48F2-AB0B-3F903ADEF550}"/>
              </a:ext>
            </a:extLst>
          </p:cNvPr>
          <p:cNvSpPr>
            <a:spLocks noGrp="1"/>
          </p:cNvSpPr>
          <p:nvPr>
            <p:ph type="body" idx="1"/>
          </p:nvPr>
        </p:nvSpPr>
        <p:spPr>
          <a:xfrm>
            <a:off x="1536478" y="1866900"/>
            <a:ext cx="9144000" cy="4669368"/>
          </a:xfrm>
        </p:spPr>
        <p:txBody>
          <a:bodyPr vert="horz" lIns="91440" tIns="45720" rIns="91440" bIns="45720" rtlCol="0">
            <a:noAutofit/>
          </a:bodyPr>
          <a:lstStyle/>
          <a:p>
            <a:pPr algn="ctr"/>
            <a:r>
              <a:rPr lang="en-US" sz="3200" kern="1200" dirty="0">
                <a:solidFill>
                  <a:schemeClr val="accent1"/>
                </a:solidFill>
                <a:latin typeface="+mn-lt"/>
                <a:ea typeface="+mn-ea"/>
                <a:cs typeface="+mn-cs"/>
              </a:rPr>
              <a:t>The start of a game begins with a serve. The player standing in the </a:t>
            </a:r>
            <a:r>
              <a:rPr lang="en-US" sz="3200" b="1" kern="1200" dirty="0">
                <a:solidFill>
                  <a:srgbClr val="FF0000"/>
                </a:solidFill>
                <a:latin typeface="+mn-lt"/>
                <a:ea typeface="+mn-ea"/>
                <a:cs typeface="+mn-cs"/>
              </a:rPr>
              <a:t>right</a:t>
            </a:r>
            <a:r>
              <a:rPr lang="en-US" sz="3200" kern="1200" dirty="0">
                <a:solidFill>
                  <a:schemeClr val="accent1"/>
                </a:solidFill>
                <a:latin typeface="+mn-lt"/>
                <a:ea typeface="+mn-ea"/>
                <a:cs typeface="+mn-cs"/>
              </a:rPr>
              <a:t> s</a:t>
            </a:r>
            <a:r>
              <a:rPr lang="en-US" sz="3200" b="1" kern="1200" dirty="0">
                <a:solidFill>
                  <a:schemeClr val="accent1"/>
                </a:solidFill>
                <a:latin typeface="+mn-lt"/>
                <a:ea typeface="+mn-ea"/>
                <a:cs typeface="+mn-cs"/>
              </a:rPr>
              <a:t>e</a:t>
            </a:r>
            <a:r>
              <a:rPr lang="en-US" sz="3200" kern="1200" dirty="0">
                <a:solidFill>
                  <a:schemeClr val="accent1"/>
                </a:solidFill>
                <a:latin typeface="+mn-lt"/>
                <a:ea typeface="+mn-ea"/>
                <a:cs typeface="+mn-cs"/>
              </a:rPr>
              <a:t>rvice court is always the first server, whether at the beginning of a game or on a side-out. Before serving the server </a:t>
            </a:r>
            <a:r>
              <a:rPr lang="en-US" sz="3200" b="1" kern="1200" dirty="0">
                <a:solidFill>
                  <a:srgbClr val="FF0000"/>
                </a:solidFill>
                <a:latin typeface="+mn-lt"/>
                <a:ea typeface="+mn-ea"/>
                <a:cs typeface="+mn-cs"/>
              </a:rPr>
              <a:t>must</a:t>
            </a:r>
            <a:r>
              <a:rPr lang="en-US" sz="3200" kern="1200" dirty="0">
                <a:solidFill>
                  <a:schemeClr val="accent1"/>
                </a:solidFill>
                <a:latin typeface="+mn-lt"/>
                <a:ea typeface="+mn-ea"/>
                <a:cs typeface="+mn-cs"/>
              </a:rPr>
              <a:t> call the score.</a:t>
            </a:r>
          </a:p>
          <a:p>
            <a:pPr algn="ctr"/>
            <a:r>
              <a:rPr lang="en-US" sz="3200" kern="1200" dirty="0">
                <a:solidFill>
                  <a:schemeClr val="accent1"/>
                </a:solidFill>
                <a:latin typeface="+mn-lt"/>
                <a:ea typeface="+mn-ea"/>
                <a:cs typeface="+mn-cs"/>
              </a:rPr>
              <a:t> A Pickleball serve must be hit </a:t>
            </a:r>
            <a:r>
              <a:rPr lang="en-US" sz="3200" b="1" kern="1200" dirty="0">
                <a:solidFill>
                  <a:srgbClr val="FF0000"/>
                </a:solidFill>
                <a:latin typeface="+mn-lt"/>
                <a:ea typeface="+mn-ea"/>
                <a:cs typeface="+mn-cs"/>
              </a:rPr>
              <a:t>underhanded</a:t>
            </a:r>
            <a:r>
              <a:rPr lang="en-US" sz="3200" kern="1200" dirty="0">
                <a:solidFill>
                  <a:schemeClr val="accent1"/>
                </a:solidFill>
                <a:latin typeface="+mn-lt"/>
                <a:ea typeface="+mn-ea"/>
                <a:cs typeface="+mn-cs"/>
              </a:rPr>
              <a:t> from behind the baseline cross court into the opposing team’s service court. The serve must clear the net and </a:t>
            </a:r>
            <a:r>
              <a:rPr lang="en-US" sz="3200" b="1" kern="1200" dirty="0">
                <a:solidFill>
                  <a:srgbClr val="FF0000"/>
                </a:solidFill>
                <a:latin typeface="+mn-lt"/>
                <a:ea typeface="+mn-ea"/>
                <a:cs typeface="+mn-cs"/>
              </a:rPr>
              <a:t>not</a:t>
            </a:r>
            <a:r>
              <a:rPr lang="en-US" sz="3200" kern="1200" dirty="0">
                <a:solidFill>
                  <a:schemeClr val="accent1"/>
                </a:solidFill>
                <a:latin typeface="+mn-lt"/>
                <a:ea typeface="+mn-ea"/>
                <a:cs typeface="+mn-cs"/>
              </a:rPr>
              <a:t> land in the kitchen. </a:t>
            </a: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472330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516F1ED-E37E-4B26-B0D3-5D42C6831217}"/>
              </a:ext>
            </a:extLst>
          </p:cNvPr>
          <p:cNvSpPr>
            <a:spLocks noGrp="1"/>
          </p:cNvSpPr>
          <p:nvPr>
            <p:ph type="title"/>
          </p:nvPr>
        </p:nvSpPr>
        <p:spPr>
          <a:xfrm>
            <a:off x="1524000" y="1122363"/>
            <a:ext cx="9144000" cy="533718"/>
          </a:xfrm>
        </p:spPr>
        <p:txBody>
          <a:bodyPr vert="horz" lIns="91440" tIns="45720" rIns="91440" bIns="45720" rtlCol="0" anchor="b">
            <a:normAutofit fontScale="90000"/>
          </a:bodyPr>
          <a:lstStyle/>
          <a:p>
            <a:pPr algn="ctr"/>
            <a:r>
              <a:rPr lang="en-US" sz="5800" kern="1200" dirty="0">
                <a:solidFill>
                  <a:schemeClr val="tx1"/>
                </a:solidFill>
                <a:latin typeface="+mj-lt"/>
                <a:ea typeface="+mj-ea"/>
                <a:cs typeface="+mj-cs"/>
              </a:rPr>
              <a:t>Rules &amp; Regulations</a:t>
            </a:r>
          </a:p>
        </p:txBody>
      </p:sp>
      <p:sp>
        <p:nvSpPr>
          <p:cNvPr id="3" name="Text Placeholder 2">
            <a:extLst>
              <a:ext uri="{FF2B5EF4-FFF2-40B4-BE49-F238E27FC236}">
                <a16:creationId xmlns:a16="http://schemas.microsoft.com/office/drawing/2014/main" id="{D6654CDE-2B78-4F6E-B29D-E819CEC80176}"/>
              </a:ext>
            </a:extLst>
          </p:cNvPr>
          <p:cNvSpPr>
            <a:spLocks noGrp="1"/>
          </p:cNvSpPr>
          <p:nvPr>
            <p:ph type="body" idx="1"/>
          </p:nvPr>
        </p:nvSpPr>
        <p:spPr>
          <a:xfrm>
            <a:off x="1524000" y="1790699"/>
            <a:ext cx="9144000" cy="4533901"/>
          </a:xfrm>
        </p:spPr>
        <p:txBody>
          <a:bodyPr vert="horz" lIns="91440" tIns="45720" rIns="91440" bIns="45720" rtlCol="0">
            <a:normAutofit lnSpcReduction="10000"/>
          </a:bodyPr>
          <a:lstStyle/>
          <a:p>
            <a:pPr algn="ctr"/>
            <a:r>
              <a:rPr lang="en-US" sz="3200" kern="1200" dirty="0">
                <a:solidFill>
                  <a:schemeClr val="accent1"/>
                </a:solidFill>
                <a:latin typeface="+mn-lt"/>
                <a:ea typeface="+mn-ea"/>
                <a:cs typeface="+mn-cs"/>
              </a:rPr>
              <a:t>Players may not hit the ball while standing in the </a:t>
            </a:r>
            <a:r>
              <a:rPr lang="en-US" sz="3200" b="1" kern="1200" dirty="0">
                <a:solidFill>
                  <a:srgbClr val="FF0000"/>
                </a:solidFill>
                <a:latin typeface="+mn-lt"/>
                <a:ea typeface="+mn-ea"/>
                <a:cs typeface="+mn-cs"/>
              </a:rPr>
              <a:t>kitchen</a:t>
            </a:r>
            <a:r>
              <a:rPr lang="en-US" sz="3200" kern="1200" dirty="0">
                <a:solidFill>
                  <a:schemeClr val="accent1"/>
                </a:solidFill>
                <a:latin typeface="+mn-lt"/>
                <a:ea typeface="+mn-ea"/>
                <a:cs typeface="+mn-cs"/>
              </a:rPr>
              <a:t> unless the ball has already bounced on their side. Players may not step into the kitchen to volley the Pickleball. Players may </a:t>
            </a:r>
            <a:r>
              <a:rPr lang="en-US" sz="3200" b="1" kern="1200" dirty="0">
                <a:solidFill>
                  <a:srgbClr val="FF0000"/>
                </a:solidFill>
                <a:latin typeface="+mn-lt"/>
                <a:ea typeface="+mn-ea"/>
                <a:cs typeface="+mn-cs"/>
              </a:rPr>
              <a:t>not</a:t>
            </a:r>
            <a:r>
              <a:rPr lang="en-US" sz="3200" kern="1200" dirty="0">
                <a:solidFill>
                  <a:schemeClr val="accent1"/>
                </a:solidFill>
                <a:latin typeface="+mn-lt"/>
                <a:ea typeface="+mn-ea"/>
                <a:cs typeface="+mn-cs"/>
              </a:rPr>
              <a:t> enter the kitchen on a </a:t>
            </a:r>
            <a:r>
              <a:rPr lang="en-US" sz="3200" b="1" kern="1200" dirty="0">
                <a:solidFill>
                  <a:srgbClr val="FF0000"/>
                </a:solidFill>
                <a:latin typeface="+mn-lt"/>
                <a:ea typeface="+mn-ea"/>
                <a:cs typeface="+mn-cs"/>
              </a:rPr>
              <a:t>volley</a:t>
            </a:r>
            <a:r>
              <a:rPr lang="en-US" sz="3200" kern="1200" dirty="0">
                <a:solidFill>
                  <a:schemeClr val="accent1"/>
                </a:solidFill>
                <a:latin typeface="+mn-lt"/>
                <a:ea typeface="+mn-ea"/>
                <a:cs typeface="+mn-cs"/>
              </a:rPr>
              <a:t> even if their momentum carries them into the zone.</a:t>
            </a:r>
          </a:p>
          <a:p>
            <a:pPr algn="ctr"/>
            <a:r>
              <a:rPr lang="en-US" sz="3200" kern="1200" dirty="0">
                <a:solidFill>
                  <a:schemeClr val="accent1"/>
                </a:solidFill>
                <a:latin typeface="+mn-lt"/>
                <a:ea typeface="+mn-ea"/>
                <a:cs typeface="+mn-cs"/>
              </a:rPr>
              <a:t>An important rule in Pickleball is the </a:t>
            </a:r>
            <a:r>
              <a:rPr lang="en-US" sz="3200" b="1" kern="1200" dirty="0">
                <a:solidFill>
                  <a:srgbClr val="FF0000"/>
                </a:solidFill>
                <a:latin typeface="+mn-lt"/>
                <a:ea typeface="+mn-ea"/>
                <a:cs typeface="+mn-cs"/>
              </a:rPr>
              <a:t>double bounce </a:t>
            </a:r>
            <a:r>
              <a:rPr lang="en-US" sz="3200" kern="1200" dirty="0">
                <a:solidFill>
                  <a:schemeClr val="accent1"/>
                </a:solidFill>
                <a:latin typeface="+mn-lt"/>
                <a:ea typeface="+mn-ea"/>
                <a:cs typeface="+mn-cs"/>
              </a:rPr>
              <a:t>rule. The double bounce rule says the ball must bounce once on each side before either team may start volleying the ball in the air.</a:t>
            </a:r>
          </a:p>
          <a:p>
            <a:pPr algn="ctr"/>
            <a:endParaRPr lang="en-US" sz="1700" kern="1200" dirty="0">
              <a:solidFill>
                <a:schemeClr val="accent1"/>
              </a:solidFill>
              <a:latin typeface="+mn-lt"/>
              <a:ea typeface="+mn-ea"/>
              <a:cs typeface="+mn-cs"/>
            </a:endParaRPr>
          </a:p>
        </p:txBody>
      </p:sp>
      <p:cxnSp>
        <p:nvCxnSpPr>
          <p:cNvPr id="12" name="Straight Connector 11">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30543949"/>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DA1A2E9-63FE-408D-A803-8E306ECAB4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2058" y="450221"/>
            <a:ext cx="11272742" cy="3918123"/>
          </a:xfrm>
          <a:prstGeom prst="rect">
            <a:avLst/>
          </a:prstGeom>
          <a:solidFill>
            <a:srgbClr val="404040">
              <a:alpha val="95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40404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D2ED960-0C85-4C79-AD87-AB850D325A34}"/>
              </a:ext>
            </a:extLst>
          </p:cNvPr>
          <p:cNvSpPr>
            <a:spLocks noGrp="1"/>
          </p:cNvSpPr>
          <p:nvPr>
            <p:ph type="title"/>
          </p:nvPr>
        </p:nvSpPr>
        <p:spPr>
          <a:xfrm>
            <a:off x="1100669" y="408345"/>
            <a:ext cx="10011831" cy="3918123"/>
          </a:xfrm>
        </p:spPr>
        <p:txBody>
          <a:bodyPr vert="horz" lIns="91440" tIns="45720" rIns="91440" bIns="45720" rtlCol="0" anchor="ctr">
            <a:normAutofit/>
          </a:bodyPr>
          <a:lstStyle/>
          <a:p>
            <a:r>
              <a:rPr lang="en-US" sz="2400" kern="1200" dirty="0">
                <a:solidFill>
                  <a:srgbClr val="FFFFFF"/>
                </a:solidFill>
                <a:latin typeface="+mj-lt"/>
                <a:ea typeface="+mj-ea"/>
                <a:cs typeface="+mj-cs"/>
              </a:rPr>
              <a:t>Matches are played best two games out of three. Games are played to </a:t>
            </a:r>
            <a:r>
              <a:rPr lang="en-US" sz="2400" b="1" dirty="0">
                <a:solidFill>
                  <a:srgbClr val="FF0000"/>
                </a:solidFill>
              </a:rPr>
              <a:t>11</a:t>
            </a:r>
            <a:r>
              <a:rPr lang="en-US" sz="2400" kern="1200" dirty="0">
                <a:solidFill>
                  <a:srgbClr val="FFFFFF"/>
                </a:solidFill>
                <a:latin typeface="+mj-lt"/>
                <a:ea typeface="+mj-ea"/>
                <a:cs typeface="+mj-cs"/>
              </a:rPr>
              <a:t> points, win by two. </a:t>
            </a:r>
            <a:r>
              <a:rPr lang="en-US" sz="2400" dirty="0">
                <a:solidFill>
                  <a:srgbClr val="FFFFFF"/>
                </a:solidFill>
              </a:rPr>
              <a:t>If</a:t>
            </a:r>
            <a:r>
              <a:rPr lang="en-US" sz="2400" kern="1200" dirty="0">
                <a:solidFill>
                  <a:srgbClr val="FFFFFF"/>
                </a:solidFill>
                <a:latin typeface="+mj-lt"/>
                <a:ea typeface="+mj-ea"/>
                <a:cs typeface="+mj-cs"/>
              </a:rPr>
              <a:t> playing one game, it is played to </a:t>
            </a:r>
            <a:r>
              <a:rPr lang="en-US" sz="2400" dirty="0">
                <a:solidFill>
                  <a:srgbClr val="FFFFFF"/>
                </a:solidFill>
              </a:rPr>
              <a:t>15</a:t>
            </a:r>
            <a:r>
              <a:rPr lang="en-US" sz="2400" kern="1200" dirty="0">
                <a:solidFill>
                  <a:srgbClr val="FFFFFF"/>
                </a:solidFill>
                <a:latin typeface="+mj-lt"/>
                <a:ea typeface="+mj-ea"/>
                <a:cs typeface="+mj-cs"/>
              </a:rPr>
              <a:t> points, win by two. </a:t>
            </a:r>
            <a:br>
              <a:rPr lang="en-US" sz="2400" kern="1200" dirty="0">
                <a:solidFill>
                  <a:srgbClr val="FFFFFF"/>
                </a:solidFill>
                <a:latin typeface="+mj-lt"/>
                <a:ea typeface="+mj-ea"/>
                <a:cs typeface="+mj-cs"/>
              </a:rPr>
            </a:br>
            <a:r>
              <a:rPr lang="en-US" sz="2400" kern="1200" dirty="0">
                <a:solidFill>
                  <a:srgbClr val="FFFFFF"/>
                </a:solidFill>
                <a:latin typeface="+mj-lt"/>
                <a:ea typeface="+mj-ea"/>
                <a:cs typeface="+mj-cs"/>
              </a:rPr>
              <a:t>Only the </a:t>
            </a:r>
            <a:r>
              <a:rPr lang="en-US" sz="2400" b="1" kern="1200" dirty="0">
                <a:solidFill>
                  <a:srgbClr val="FF0000"/>
                </a:solidFill>
                <a:latin typeface="+mj-lt"/>
                <a:ea typeface="+mj-ea"/>
                <a:cs typeface="+mj-cs"/>
              </a:rPr>
              <a:t>serving</a:t>
            </a:r>
            <a:r>
              <a:rPr lang="en-US" sz="2400" kern="1200" dirty="0">
                <a:solidFill>
                  <a:srgbClr val="FFFFFF"/>
                </a:solidFill>
                <a:latin typeface="+mj-lt"/>
                <a:ea typeface="+mj-ea"/>
                <a:cs typeface="+mj-cs"/>
              </a:rPr>
              <a:t> team can score a point by winning a rally. </a:t>
            </a:r>
            <a:br>
              <a:rPr lang="en-US" sz="2400" kern="1200" dirty="0">
                <a:solidFill>
                  <a:srgbClr val="FFFFFF"/>
                </a:solidFill>
                <a:latin typeface="+mj-lt"/>
                <a:ea typeface="+mj-ea"/>
                <a:cs typeface="+mj-cs"/>
              </a:rPr>
            </a:br>
            <a:r>
              <a:rPr lang="en-US" sz="2400" kern="1200" dirty="0">
                <a:solidFill>
                  <a:srgbClr val="FFFFFF"/>
                </a:solidFill>
                <a:latin typeface="+mj-lt"/>
                <a:ea typeface="+mj-ea"/>
                <a:cs typeface="+mj-cs"/>
              </a:rPr>
              <a:t>The player in the right service court will always serve first for a team. If the serving team scores a point, the two players switch places, so the first server now serves from the left service court. The serving team will continue switching places until they lose a rally. When the serving team </a:t>
            </a:r>
            <a:r>
              <a:rPr lang="en-US" sz="2400" b="1" kern="1200" dirty="0">
                <a:solidFill>
                  <a:srgbClr val="FF0000"/>
                </a:solidFill>
                <a:latin typeface="+mj-lt"/>
                <a:ea typeface="+mj-ea"/>
                <a:cs typeface="+mj-cs"/>
              </a:rPr>
              <a:t>loses</a:t>
            </a:r>
            <a:r>
              <a:rPr lang="en-US" sz="2400" kern="1200" dirty="0">
                <a:solidFill>
                  <a:srgbClr val="FFFFFF"/>
                </a:solidFill>
                <a:latin typeface="+mj-lt"/>
                <a:ea typeface="+mj-ea"/>
                <a:cs typeface="+mj-cs"/>
              </a:rPr>
              <a:t> a rally, the </a:t>
            </a:r>
            <a:r>
              <a:rPr lang="en-US" sz="2400" b="1" kern="1200" dirty="0">
                <a:solidFill>
                  <a:srgbClr val="FF0000"/>
                </a:solidFill>
                <a:latin typeface="+mj-lt"/>
                <a:ea typeface="+mj-ea"/>
                <a:cs typeface="+mj-cs"/>
              </a:rPr>
              <a:t>second server </a:t>
            </a:r>
            <a:r>
              <a:rPr lang="en-US" sz="2400" kern="1200" dirty="0">
                <a:solidFill>
                  <a:srgbClr val="FFFFFF"/>
                </a:solidFill>
                <a:latin typeface="+mj-lt"/>
                <a:ea typeface="+mj-ea"/>
                <a:cs typeface="+mj-cs"/>
              </a:rPr>
              <a:t>now serves from his current position.</a:t>
            </a:r>
            <a:br>
              <a:rPr lang="en-US" sz="2400" kern="1200" dirty="0">
                <a:solidFill>
                  <a:srgbClr val="FFFFFF"/>
                </a:solidFill>
                <a:latin typeface="+mj-lt"/>
                <a:ea typeface="+mj-ea"/>
                <a:cs typeface="+mj-cs"/>
              </a:rPr>
            </a:br>
            <a:r>
              <a:rPr lang="en-US" sz="2400" kern="1200" dirty="0">
                <a:solidFill>
                  <a:srgbClr val="FFFFFF"/>
                </a:solidFill>
                <a:latin typeface="+mj-lt"/>
                <a:ea typeface="+mj-ea"/>
                <a:cs typeface="+mj-cs"/>
              </a:rPr>
              <a:t> Once the serving team loses another rally, the opposing team now has two chances to serve. This is called a </a:t>
            </a:r>
            <a:r>
              <a:rPr lang="en-US" sz="2400" b="1" kern="1200" dirty="0">
                <a:solidFill>
                  <a:srgbClr val="FF0000"/>
                </a:solidFill>
                <a:latin typeface="+mj-lt"/>
                <a:ea typeface="+mj-ea"/>
                <a:cs typeface="+mj-cs"/>
              </a:rPr>
              <a:t>side out</a:t>
            </a:r>
            <a:r>
              <a:rPr lang="en-US" sz="2400" kern="1200" dirty="0">
                <a:solidFill>
                  <a:srgbClr val="FFFFFF"/>
                </a:solidFill>
                <a:latin typeface="+mj-lt"/>
                <a:ea typeface="+mj-ea"/>
                <a:cs typeface="+mj-cs"/>
              </a:rPr>
              <a:t>.</a:t>
            </a:r>
            <a:br>
              <a:rPr lang="en-US" sz="1500" kern="1200" dirty="0">
                <a:solidFill>
                  <a:srgbClr val="FFFFFF"/>
                </a:solidFill>
                <a:latin typeface="+mj-lt"/>
                <a:ea typeface="+mj-ea"/>
                <a:cs typeface="+mj-cs"/>
              </a:rPr>
            </a:br>
            <a:endParaRPr lang="en-US" sz="1500" kern="1200" dirty="0">
              <a:solidFill>
                <a:srgbClr val="FFFFFF"/>
              </a:solidFill>
              <a:latin typeface="+mj-lt"/>
              <a:ea typeface="+mj-ea"/>
              <a:cs typeface="+mj-cs"/>
            </a:endParaRPr>
          </a:p>
        </p:txBody>
      </p:sp>
      <p:sp>
        <p:nvSpPr>
          <p:cNvPr id="12" name="Rectangle 11">
            <a:extLst>
              <a:ext uri="{FF2B5EF4-FFF2-40B4-BE49-F238E27FC236}">
                <a16:creationId xmlns:a16="http://schemas.microsoft.com/office/drawing/2014/main" id="{FBE9F90C-C163-435B-9A68-D15C92D1CF2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7200" y="4521269"/>
            <a:ext cx="6699246" cy="1877811"/>
          </a:xfrm>
          <a:prstGeom prst="rect">
            <a:avLst/>
          </a:prstGeom>
          <a:solidFill>
            <a:srgbClr val="A5A5A5">
              <a:alpha val="80000"/>
            </a:srgb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Text Placeholder 2">
            <a:extLst>
              <a:ext uri="{FF2B5EF4-FFF2-40B4-BE49-F238E27FC236}">
                <a16:creationId xmlns:a16="http://schemas.microsoft.com/office/drawing/2014/main" id="{8959DC67-B251-4B3B-8DA0-A37A49AE2BF5}"/>
              </a:ext>
            </a:extLst>
          </p:cNvPr>
          <p:cNvSpPr>
            <a:spLocks noGrp="1"/>
          </p:cNvSpPr>
          <p:nvPr>
            <p:ph type="body" idx="1"/>
          </p:nvPr>
        </p:nvSpPr>
        <p:spPr>
          <a:xfrm>
            <a:off x="1079500" y="4843002"/>
            <a:ext cx="5433479" cy="1234345"/>
          </a:xfrm>
        </p:spPr>
        <p:txBody>
          <a:bodyPr vert="horz" lIns="91440" tIns="45720" rIns="91440" bIns="45720" rtlCol="0" anchor="ctr">
            <a:normAutofit/>
          </a:bodyPr>
          <a:lstStyle/>
          <a:p>
            <a:r>
              <a:rPr lang="en-US" b="1" kern="1200" dirty="0">
                <a:solidFill>
                  <a:srgbClr val="1B1B1B"/>
                </a:solidFill>
                <a:latin typeface="+mn-lt"/>
                <a:ea typeface="+mn-ea"/>
                <a:cs typeface="+mn-cs"/>
              </a:rPr>
              <a:t>SCORING</a:t>
            </a:r>
          </a:p>
        </p:txBody>
      </p:sp>
      <p:pic>
        <p:nvPicPr>
          <p:cNvPr id="7" name="Graphic 6" descr="Tennis Ball">
            <a:extLst>
              <a:ext uri="{FF2B5EF4-FFF2-40B4-BE49-F238E27FC236}">
                <a16:creationId xmlns:a16="http://schemas.microsoft.com/office/drawing/2014/main" id="{86FE1536-D249-45D3-B50C-6424A776BF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571572" y="4648201"/>
            <a:ext cx="1632648" cy="1632648"/>
          </a:xfrm>
          <a:prstGeom prst="rect">
            <a:avLst/>
          </a:prstGeom>
        </p:spPr>
      </p:pic>
      <p:sp>
        <p:nvSpPr>
          <p:cNvPr id="14" name="Rectangle 13">
            <a:extLst>
              <a:ext uri="{FF2B5EF4-FFF2-40B4-BE49-F238E27FC236}">
                <a16:creationId xmlns:a16="http://schemas.microsoft.com/office/drawing/2014/main" id="{1A882A9F-F4E9-4E23-8F0B-20B5DF42E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19345" y="4521270"/>
            <a:ext cx="2115455" cy="1890204"/>
          </a:xfrm>
          <a:prstGeom prst="rect">
            <a:avLst/>
          </a:prstGeom>
          <a:solidFill>
            <a:schemeClr val="accent1">
              <a:alpha val="95000"/>
            </a:schemeClr>
          </a:solidFill>
          <a:ln w="254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89127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Freeform: Shape 9">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4096" y="470925"/>
            <a:ext cx="4381009"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AB5198E-4CC6-4923-8A6C-43D8D1F623E2}"/>
              </a:ext>
            </a:extLst>
          </p:cNvPr>
          <p:cNvSpPr>
            <a:spLocks noGrp="1"/>
          </p:cNvSpPr>
          <p:nvPr>
            <p:ph type="title"/>
          </p:nvPr>
        </p:nvSpPr>
        <p:spPr>
          <a:xfrm>
            <a:off x="863029" y="1012004"/>
            <a:ext cx="3416158" cy="4795408"/>
          </a:xfrm>
        </p:spPr>
        <p:txBody>
          <a:bodyPr>
            <a:normAutofit/>
          </a:bodyPr>
          <a:lstStyle/>
          <a:p>
            <a:r>
              <a:rPr lang="en-US">
                <a:solidFill>
                  <a:srgbClr val="FFFFFF"/>
                </a:solidFill>
              </a:rPr>
              <a:t>Videos</a:t>
            </a:r>
          </a:p>
        </p:txBody>
      </p:sp>
      <p:graphicFrame>
        <p:nvGraphicFramePr>
          <p:cNvPr id="5" name="Subtitle 2">
            <a:extLst>
              <a:ext uri="{FF2B5EF4-FFF2-40B4-BE49-F238E27FC236}">
                <a16:creationId xmlns:a16="http://schemas.microsoft.com/office/drawing/2014/main" id="{F6B977EE-C48E-48DC-B2F8-1789A56280E2}"/>
              </a:ext>
            </a:extLst>
          </p:cNvPr>
          <p:cNvGraphicFramePr>
            <a:graphicFrameLocks noGrp="1"/>
          </p:cNvGraphicFramePr>
          <p:nvPr>
            <p:ph idx="1"/>
            <p:extLst>
              <p:ext uri="{D42A27DB-BD31-4B8C-83A1-F6EECF244321}">
                <p14:modId xmlns:p14="http://schemas.microsoft.com/office/powerpoint/2010/main" val="2999522852"/>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004136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526</Words>
  <Application>Microsoft Office PowerPoint</Application>
  <PresentationFormat>Widescreen</PresentationFormat>
  <Paragraphs>25</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PICKLEBALL</vt:lpstr>
      <vt:lpstr>PICKLEBALL</vt:lpstr>
      <vt:lpstr>HISTORY </vt:lpstr>
      <vt:lpstr>The Court</vt:lpstr>
      <vt:lpstr>THE COURT</vt:lpstr>
      <vt:lpstr>Rules &amp; Regulations</vt:lpstr>
      <vt:lpstr>Rules &amp; Regulations</vt:lpstr>
      <vt:lpstr>Matches are played best two games out of three. Games are played to 11 points, win by two. If playing one game, it is played to 15 points, win by two.  Only the serving team can score a point by winning a rally.  The player in the right service court will always serve first for a team. If the serving team scores a point, the two players switch places, so the first server now serves from the left service court. The serving team will continue switching places until they lose a rally. When the serving team loses a rally, the second server now serves from his current position.  Once the serving team loses another rally, the opposing team now has two chances to serve. This is called a side out. </vt:lpstr>
      <vt:lpstr>Videos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PICKLEBALL</dc:title>
  <dc:creator>Keon Humphries</dc:creator>
  <cp:lastModifiedBy>Keon Humphries</cp:lastModifiedBy>
  <cp:revision>11</cp:revision>
  <dcterms:created xsi:type="dcterms:W3CDTF">2019-09-30T00:11:07Z</dcterms:created>
  <dcterms:modified xsi:type="dcterms:W3CDTF">2019-09-30T01:40:04Z</dcterms:modified>
</cp:coreProperties>
</file>