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E-hftGQo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rienteeringusa.org/new-o/what-orienteering" TargetMode="External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Orienteering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Hillgrove High School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www.youtube.com/watch?v=FnE-hftGQoU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Orienteering??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Timed race </a:t>
            </a:r>
            <a:r>
              <a:rPr lang="en-US" dirty="0"/>
              <a:t>i</a:t>
            </a:r>
            <a:r>
              <a:rPr lang="en-US" dirty="0" smtClean="0"/>
              <a:t>ncluding the use of:</a:t>
            </a:r>
          </a:p>
          <a:p>
            <a:pPr lvl="1"/>
            <a:r>
              <a:rPr lang="en-US" dirty="0" smtClean="0"/>
              <a:t>highly detailed maps and compass</a:t>
            </a:r>
          </a:p>
          <a:p>
            <a:pPr lvl="1"/>
            <a:r>
              <a:rPr lang="en-US" dirty="0" smtClean="0"/>
              <a:t>control points with start and finish</a:t>
            </a:r>
          </a:p>
          <a:p>
            <a:r>
              <a:rPr lang="en-US" dirty="0" smtClean="0"/>
              <a:t>Combines racing with navigation</a:t>
            </a:r>
          </a:p>
          <a:p>
            <a:r>
              <a:rPr lang="en-US" dirty="0" smtClean="0"/>
              <a:t>Courses may also be completed by walking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Image result for orientee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2"/>
            <a:ext cx="5334000" cy="36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7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standard course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and Finish</a:t>
            </a:r>
          </a:p>
          <a:p>
            <a:r>
              <a:rPr lang="en-US" dirty="0" smtClean="0"/>
              <a:t>Score/Punch/Control Card</a:t>
            </a:r>
          </a:p>
          <a:p>
            <a:r>
              <a:rPr lang="en-US" dirty="0" smtClean="0"/>
              <a:t>Control Flags</a:t>
            </a:r>
          </a:p>
          <a:p>
            <a:pPr lvl="1"/>
            <a:r>
              <a:rPr lang="en-US" dirty="0" smtClean="0"/>
              <a:t>Mark control site location </a:t>
            </a:r>
          </a:p>
          <a:p>
            <a:r>
              <a:rPr lang="en-US" dirty="0" smtClean="0"/>
              <a:t>Control Sites </a:t>
            </a:r>
          </a:p>
          <a:p>
            <a:pPr lvl="1"/>
            <a:r>
              <a:rPr lang="en-US" dirty="0" smtClean="0"/>
              <a:t>marked </a:t>
            </a:r>
            <a:r>
              <a:rPr lang="en-US" dirty="0"/>
              <a:t>by </a:t>
            </a:r>
            <a:r>
              <a:rPr lang="en-US" dirty="0" smtClean="0"/>
              <a:t>circles</a:t>
            </a:r>
          </a:p>
          <a:p>
            <a:pPr lvl="2"/>
            <a:r>
              <a:rPr lang="en-US" dirty="0" smtClean="0"/>
              <a:t>Centered on the feature it is to be found</a:t>
            </a:r>
          </a:p>
          <a:p>
            <a:pPr lvl="3"/>
            <a:r>
              <a:rPr lang="en-US" dirty="0" smtClean="0"/>
              <a:t>Defined by control descriptions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connected by lines </a:t>
            </a:r>
          </a:p>
          <a:p>
            <a:pPr lvl="1"/>
            <a:r>
              <a:rPr lang="en-US" dirty="0" smtClean="0"/>
              <a:t>numbered </a:t>
            </a:r>
            <a:r>
              <a:rPr lang="en-US" dirty="0"/>
              <a:t>in the order they are to be </a:t>
            </a:r>
            <a:r>
              <a:rPr lang="en-US" dirty="0" smtClean="0"/>
              <a:t>visited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054" name="Picture 6" descr="Image result for orienteering flag and score c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69" y="2206028"/>
            <a:ext cx="5345581" cy="40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5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the race!!!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Starting</a:t>
            </a:r>
          </a:p>
          <a:p>
            <a:pPr lvl="2"/>
            <a:r>
              <a:rPr lang="en-US" dirty="0" smtClean="0"/>
              <a:t>Staggered starts</a:t>
            </a:r>
          </a:p>
          <a:p>
            <a:pPr lvl="2"/>
            <a:r>
              <a:rPr lang="en-US" dirty="0" smtClean="0"/>
              <a:t>Relays</a:t>
            </a:r>
          </a:p>
          <a:p>
            <a:pPr lvl="2"/>
            <a:r>
              <a:rPr lang="en-US" dirty="0" smtClean="0"/>
              <a:t>Mass start endurance </a:t>
            </a:r>
          </a:p>
          <a:p>
            <a:pPr lvl="2"/>
            <a:r>
              <a:rPr lang="en-US" dirty="0" smtClean="0"/>
              <a:t>Score-0</a:t>
            </a:r>
          </a:p>
          <a:p>
            <a:pPr lvl="1"/>
            <a:r>
              <a:rPr lang="en-US" dirty="0" smtClean="0"/>
              <a:t>Punching</a:t>
            </a:r>
          </a:p>
          <a:p>
            <a:pPr lvl="2"/>
            <a:r>
              <a:rPr lang="en-US" dirty="0" smtClean="0"/>
              <a:t>Hanging punch marks scorecard</a:t>
            </a:r>
          </a:p>
          <a:p>
            <a:pPr lvl="2"/>
            <a:r>
              <a:rPr lang="en-US" dirty="0" smtClean="0"/>
              <a:t>Different punch patterns</a:t>
            </a:r>
          </a:p>
          <a:p>
            <a:pPr lvl="1"/>
            <a:r>
              <a:rPr lang="en-US" dirty="0" smtClean="0"/>
              <a:t>Routing</a:t>
            </a:r>
          </a:p>
          <a:p>
            <a:pPr lvl="2"/>
            <a:r>
              <a:rPr lang="en-US" dirty="0" smtClean="0"/>
              <a:t>Not specified</a:t>
            </a:r>
          </a:p>
          <a:p>
            <a:pPr lvl="2"/>
            <a:r>
              <a:rPr lang="en-US" dirty="0" smtClean="0"/>
              <a:t>Entirely up to the orienteer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 descr="Image result for orienteering score c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85" y="1890445"/>
            <a:ext cx="5754515" cy="43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5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orienteeringusa.org/new-o/what-orienteering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0229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337</TotalTime>
  <Words>97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Orienteering</vt:lpstr>
      <vt:lpstr>What is Orienteering??</vt:lpstr>
      <vt:lpstr>What does a standard course consist of?</vt:lpstr>
      <vt:lpstr>PowerPoint Presentation</vt:lpstr>
      <vt:lpstr>Finish the race!!!</vt:lpstr>
      <vt:lpstr>Sources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Orienteering</dc:title>
  <dc:creator>James Ivey</dc:creator>
  <cp:lastModifiedBy>James Ivey</cp:lastModifiedBy>
  <cp:revision>12</cp:revision>
  <dcterms:created xsi:type="dcterms:W3CDTF">2017-12-02T16:35:52Z</dcterms:created>
  <dcterms:modified xsi:type="dcterms:W3CDTF">2018-11-09T19:49:39Z</dcterms:modified>
</cp:coreProperties>
</file>