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</p:sldMasterIdLst>
  <p:sldIdLst>
    <p:sldId id="256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25, 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05A93482-8E69-40F7-BCAD-5662A6CADB2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B7EAE1-CAAC-4AEF-919E-158692B1E55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9525A706-D8F2-4D1A-855A-CADC92600C26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99B4F123-1704-49AC-9D15-C4B1462B8014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E3127EC2-47FB-48A1-8644-C8A81DDAA119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E3EC3ED-7435-49F9-84C8-03CCA2F8DEDB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FC49BF1-FCD3-4395-8FF6-0047AF66228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CA861222-2C8B-4501-BE87-6797EC02592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2FB5AFD-D735-4504-A039-ADEBB6448D5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B5C8118-FB93-4E87-B380-0175F2FE216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05A93482-8E69-40F7-BCAD-5662A6CADB2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B7EAE1-CAAC-4AEF-919E-158692B1E55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9525A706-D8F2-4D1A-855A-CADC92600C26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99B4F123-1704-49AC-9D15-C4B1462B8014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E3127EC2-47FB-48A1-8644-C8A81DDAA119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E3EC3ED-7435-49F9-84C8-03CCA2F8DEDB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FC49BF1-FCD3-4395-8FF6-0047AF66228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CA861222-2C8B-4501-BE87-6797EC02592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2FB5AFD-D735-4504-A039-ADEBB6448D5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B5C8118-FB93-4E87-B380-0175F2FE216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40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2400">
                <a:solidFill>
                  <a:schemeClr val="tx2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1702160"/>
          </a:xfrm>
        </p:spPr>
        <p:txBody>
          <a:bodyPr/>
          <a:lstStyle/>
          <a:p>
            <a:r>
              <a:rPr lang="en-US" dirty="0"/>
              <a:t>Illicit Drug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4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/>
              <a:t>Illicit Drug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Amphetamines </a:t>
            </a:r>
          </a:p>
          <a:p>
            <a:r>
              <a:rPr lang="en-US" dirty="0"/>
              <a:t>Cocaine/Crack</a:t>
            </a:r>
          </a:p>
          <a:p>
            <a:r>
              <a:rPr lang="en-US" dirty="0"/>
              <a:t>Marijuana</a:t>
            </a:r>
          </a:p>
          <a:p>
            <a:r>
              <a:rPr lang="en-US" dirty="0"/>
              <a:t>Ecstasy</a:t>
            </a:r>
          </a:p>
          <a:p>
            <a:r>
              <a:rPr lang="en-US" dirty="0"/>
              <a:t>Heroin</a:t>
            </a:r>
          </a:p>
          <a:p>
            <a:r>
              <a:rPr lang="en-US" dirty="0"/>
              <a:t>Inhalants</a:t>
            </a:r>
          </a:p>
          <a:p>
            <a:r>
              <a:rPr lang="en-US" dirty="0"/>
              <a:t>LSD</a:t>
            </a:r>
          </a:p>
          <a:p>
            <a:r>
              <a:rPr lang="en-US" dirty="0"/>
              <a:t>Anabolic Steroids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25,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/>
          <a:lstStyle/>
          <a:p>
            <a:r>
              <a:rPr lang="en-US" dirty="0"/>
              <a:t>Illicit Drug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490908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/>
              <a:t>Common Street Names</a:t>
            </a:r>
          </a:p>
          <a:p>
            <a:pPr lvl="1"/>
            <a:r>
              <a:rPr lang="en-US" sz="3800" b="1" dirty="0"/>
              <a:t>At least 3</a:t>
            </a:r>
          </a:p>
          <a:p>
            <a:r>
              <a:rPr lang="en-US" sz="3800" b="1" dirty="0"/>
              <a:t>Methods of Use</a:t>
            </a:r>
          </a:p>
          <a:p>
            <a:pPr lvl="1"/>
            <a:r>
              <a:rPr lang="en-US" sz="3800" b="1" dirty="0"/>
              <a:t>3 Facts, 2 How it is taken</a:t>
            </a:r>
          </a:p>
          <a:p>
            <a:r>
              <a:rPr lang="en-US" sz="3800" b="1" dirty="0"/>
              <a:t>History of the Drug</a:t>
            </a:r>
          </a:p>
          <a:p>
            <a:pPr lvl="1"/>
            <a:r>
              <a:rPr lang="en-US" sz="3800" b="1" dirty="0"/>
              <a:t>How it is used</a:t>
            </a:r>
          </a:p>
          <a:p>
            <a:pPr lvl="1"/>
            <a:r>
              <a:rPr lang="en-US" sz="3800" b="1" dirty="0"/>
              <a:t>Medical Uses</a:t>
            </a:r>
          </a:p>
          <a:p>
            <a:r>
              <a:rPr lang="en-US" sz="3800" b="1" dirty="0"/>
              <a:t>Statistics on Use</a:t>
            </a:r>
          </a:p>
          <a:p>
            <a:pPr lvl="1"/>
            <a:r>
              <a:rPr lang="en-US" sz="3800" b="1" dirty="0"/>
              <a:t>At least 3</a:t>
            </a:r>
          </a:p>
          <a:p>
            <a:r>
              <a:rPr lang="en-US" sz="3800" b="1" dirty="0"/>
              <a:t>Short Term Effects</a:t>
            </a:r>
          </a:p>
          <a:p>
            <a:pPr lvl="1"/>
            <a:r>
              <a:rPr lang="en-US" sz="3800" b="1" dirty="0"/>
              <a:t>2 Initial Effects</a:t>
            </a:r>
          </a:p>
          <a:p>
            <a:pPr lvl="1"/>
            <a:r>
              <a:rPr lang="en-US" sz="3800" b="1" dirty="0"/>
              <a:t>Classify it as a Stimulant, Depressant, and/or Hallucinogen</a:t>
            </a:r>
          </a:p>
          <a:p>
            <a:r>
              <a:rPr lang="en-US" sz="3800" b="1" dirty="0"/>
              <a:t>Long Term Effects</a:t>
            </a:r>
          </a:p>
          <a:p>
            <a:pPr lvl="1"/>
            <a:r>
              <a:rPr lang="en-US" sz="3800" b="1" dirty="0"/>
              <a:t>1 fact how it effects the body over time.</a:t>
            </a:r>
          </a:p>
          <a:p>
            <a:pPr lvl="1"/>
            <a:r>
              <a:rPr lang="en-US" sz="3800" b="1" dirty="0"/>
              <a:t>1 Fact about addiction</a:t>
            </a:r>
          </a:p>
          <a:p>
            <a:pPr lvl="1"/>
            <a:r>
              <a:rPr lang="en-US" sz="3800" b="1" dirty="0"/>
              <a:t>1 Fact about withdrawal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25,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19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rgbClr val="94C600"/>
                </a:solidFill>
              </a:rPr>
              <a:t>Illicit Drug Project</a:t>
            </a:r>
            <a:br>
              <a:rPr lang="en-US" dirty="0">
                <a:solidFill>
                  <a:srgbClr val="94C600"/>
                </a:solidFill>
              </a:rPr>
            </a:br>
            <a:r>
              <a:rPr lang="en-US" dirty="0">
                <a:solidFill>
                  <a:srgbClr val="94C600"/>
                </a:solidFill>
              </a:rPr>
              <a:t>PowerPoint, Pamphlet, Brochure, Newsletter, or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en-US" sz="2800" b="1" u="sng" dirty="0"/>
          </a:p>
          <a:p>
            <a:pPr>
              <a:lnSpc>
                <a:spcPct val="80000"/>
              </a:lnSpc>
              <a:defRPr/>
            </a:pPr>
            <a:r>
              <a:rPr lang="en-US" sz="2800" b="1" u="sng" dirty="0"/>
              <a:t>Creativity</a:t>
            </a:r>
            <a:r>
              <a:rPr lang="en-US" sz="2800" dirty="0"/>
              <a:t>(5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Entertaining, unique</a:t>
            </a:r>
            <a:endParaRPr lang="en-US" sz="2400" b="1" u="sng" dirty="0"/>
          </a:p>
          <a:p>
            <a:pPr>
              <a:lnSpc>
                <a:spcPct val="80000"/>
              </a:lnSpc>
              <a:defRPr/>
            </a:pPr>
            <a:endParaRPr lang="en-US" sz="2800" b="1" u="sng" dirty="0"/>
          </a:p>
          <a:p>
            <a:pPr>
              <a:lnSpc>
                <a:spcPct val="80000"/>
              </a:lnSpc>
              <a:defRPr/>
            </a:pPr>
            <a:r>
              <a:rPr lang="en-US" sz="2800" b="1" u="sng" dirty="0"/>
              <a:t>Common street names </a:t>
            </a:r>
            <a:r>
              <a:rPr lang="en-US" sz="2800" dirty="0"/>
              <a:t>(5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At least 5 </a:t>
            </a:r>
            <a:r>
              <a:rPr lang="en-US" sz="2400" i="1" dirty="0"/>
              <a:t>(1 point each)</a:t>
            </a:r>
            <a:endParaRPr lang="en-US" sz="2400" b="1" u="sng" dirty="0"/>
          </a:p>
          <a:p>
            <a:pPr>
              <a:lnSpc>
                <a:spcPct val="80000"/>
              </a:lnSpc>
              <a:defRPr/>
            </a:pPr>
            <a:endParaRPr lang="en-US" sz="2800" b="1" u="sng" dirty="0"/>
          </a:p>
          <a:p>
            <a:pPr>
              <a:lnSpc>
                <a:spcPct val="80000"/>
              </a:lnSpc>
              <a:defRPr/>
            </a:pPr>
            <a:r>
              <a:rPr lang="en-US" sz="2800" b="1" u="sng" dirty="0"/>
              <a:t>Methods of use </a:t>
            </a:r>
            <a:r>
              <a:rPr lang="en-US" sz="2800" dirty="0"/>
              <a:t>(5 points)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5 facts </a:t>
            </a:r>
            <a:r>
              <a:rPr lang="en-US" sz="2400" i="1" dirty="0"/>
              <a:t>(1 point each)</a:t>
            </a:r>
            <a:endParaRPr lang="en-US" sz="2400" dirty="0"/>
          </a:p>
          <a:p>
            <a:pPr lvl="2">
              <a:lnSpc>
                <a:spcPct val="80000"/>
              </a:lnSpc>
              <a:defRPr/>
            </a:pPr>
            <a:r>
              <a:rPr lang="en-US" dirty="0"/>
              <a:t>At least 3 How is it taken? (you can be specific)</a:t>
            </a:r>
            <a:endParaRPr lang="en-US" b="1" u="sng" dirty="0"/>
          </a:p>
          <a:p>
            <a:pPr>
              <a:lnSpc>
                <a:spcPct val="80000"/>
              </a:lnSpc>
              <a:defRPr/>
            </a:pPr>
            <a:endParaRPr lang="en-US" sz="2800" b="1" u="sng" dirty="0"/>
          </a:p>
          <a:p>
            <a:pPr>
              <a:lnSpc>
                <a:spcPct val="80000"/>
              </a:lnSpc>
              <a:defRPr/>
            </a:pPr>
            <a:r>
              <a:rPr lang="en-US" sz="2800" b="1" u="sng" dirty="0"/>
              <a:t>History of the drug </a:t>
            </a:r>
            <a:r>
              <a:rPr lang="en-US" sz="2800" dirty="0"/>
              <a:t>(5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How it is made?  Plant/designer drug </a:t>
            </a:r>
            <a:r>
              <a:rPr lang="en-US" sz="2400" i="1" dirty="0"/>
              <a:t>(1 point)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3 Interesting facts </a:t>
            </a:r>
            <a:r>
              <a:rPr lang="en-US" sz="2400" i="1" dirty="0"/>
              <a:t>(3 points)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Medical use (if applicable) </a:t>
            </a:r>
            <a:r>
              <a:rPr lang="en-US" sz="2400" i="1" dirty="0"/>
              <a:t>(1 point)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/>
              <a:pPr/>
              <a:t>March 25,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43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solidFill>
                  <a:srgbClr val="94C600"/>
                </a:solidFill>
              </a:rPr>
              <a:t>Illicit Drug Project</a:t>
            </a:r>
            <a:br>
              <a:rPr lang="en-US" sz="3600" dirty="0">
                <a:solidFill>
                  <a:srgbClr val="94C6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Statistics on drug use </a:t>
            </a:r>
            <a:r>
              <a:rPr lang="en-US" dirty="0"/>
              <a:t>(5 points)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5 statistics </a:t>
            </a:r>
            <a:r>
              <a:rPr lang="en-US" sz="2000" i="1" dirty="0"/>
              <a:t>(1 point each)</a:t>
            </a:r>
            <a:endParaRPr lang="en-US" sz="2000" b="1" u="sng" dirty="0"/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Short term effects </a:t>
            </a:r>
            <a:r>
              <a:rPr lang="en-US" dirty="0"/>
              <a:t>(5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At least 4 (How it effects the body initially) </a:t>
            </a:r>
            <a:r>
              <a:rPr lang="en-US" sz="2000" i="1" dirty="0"/>
              <a:t>(4 points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Define it as a stimulant or depressant, and/or hallucinogen </a:t>
            </a:r>
            <a:r>
              <a:rPr lang="en-US" sz="2000" i="1" dirty="0"/>
              <a:t>(1 points)</a:t>
            </a:r>
            <a:endParaRPr lang="en-US" sz="2000" b="1" u="sng" dirty="0"/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Long term effects </a:t>
            </a:r>
            <a:r>
              <a:rPr lang="en-US" dirty="0"/>
              <a:t>(5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At least 3 (How it effects the body overtime, ex: diseases) </a:t>
            </a:r>
            <a:r>
              <a:rPr lang="en-US" sz="2000" i="1" dirty="0"/>
              <a:t>(3 points)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Fact(s) about addiction </a:t>
            </a:r>
            <a:r>
              <a:rPr lang="en-US" sz="2000" i="1" dirty="0"/>
              <a:t>(1 points)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Fact(s) about withdrawal </a:t>
            </a:r>
            <a:r>
              <a:rPr lang="en-US" sz="2000" i="1" dirty="0"/>
              <a:t>(1 points)</a:t>
            </a:r>
            <a:endParaRPr lang="en-US" sz="2000" b="1" u="sng" dirty="0"/>
          </a:p>
          <a:p>
            <a:pPr>
              <a:lnSpc>
                <a:spcPct val="80000"/>
              </a:lnSpc>
              <a:defRPr/>
            </a:pPr>
            <a:endParaRPr lang="en-US" b="1" u="sng" dirty="0"/>
          </a:p>
          <a:p>
            <a:pPr>
              <a:lnSpc>
                <a:spcPct val="80000"/>
              </a:lnSpc>
              <a:defRPr/>
            </a:pPr>
            <a:r>
              <a:rPr lang="en-US" b="1" u="sng" dirty="0"/>
              <a:t>Sources </a:t>
            </a:r>
            <a:r>
              <a:rPr lang="en-US" dirty="0"/>
              <a:t>(15 points)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Sources are cited correctly and in APA format.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Sources are reliable.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Project reflects information from sources.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/>
              <a:pPr/>
              <a:t>March 25,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8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117</TotalTime>
  <Words>319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Gothic</vt:lpstr>
      <vt:lpstr>Wingdings 2</vt:lpstr>
      <vt:lpstr>Austin</vt:lpstr>
      <vt:lpstr>iRespondQuestionMaster</vt:lpstr>
      <vt:lpstr>iRespondGraphMaster</vt:lpstr>
      <vt:lpstr>Illicit Drug Project</vt:lpstr>
      <vt:lpstr>Illicit Drug Research</vt:lpstr>
      <vt:lpstr>Illicit Drug Research</vt:lpstr>
      <vt:lpstr>Illicit Drug Project PowerPoint, Pamphlet, Brochure, Newsletter, or Poster</vt:lpstr>
      <vt:lpstr>Illicit Drug Project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Illicit Drug Project</dc:title>
  <dc:creator>Jeffrey Wishon</dc:creator>
  <cp:lastModifiedBy>Jeffrey Wishon</cp:lastModifiedBy>
  <cp:revision>12</cp:revision>
  <dcterms:created xsi:type="dcterms:W3CDTF">2014-09-08T11:36:01Z</dcterms:created>
  <dcterms:modified xsi:type="dcterms:W3CDTF">2020-03-25T15:06:44Z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