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11FA-3E16-4CFF-A12B-EDD843A8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1BA8B-DFF1-4181-9A82-1AFED083A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9DABB-778F-4622-B094-88CBFE46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C069-A4FD-49AF-BE06-2FB40ED0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E95B-C8AD-47FC-A6EF-474A4A5E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F398-E863-4F12-B0D7-95C55028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AF498-5E1A-48A2-AED0-FB821B0F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FB72-C41E-4D7E-B036-9D889B21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D673E-91F9-4F16-AB84-F94E3003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608C6-BFA0-42CD-BBFD-A786F5C2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1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AEA32-A03A-4CA5-B0C4-2514E3B20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56844-D409-4B66-89D1-24F427C9D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A63E-389F-47A7-9070-0144E5EA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6438-33B5-42EF-830F-DC011037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D3E9-F19E-4021-89C4-766B6C8D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5543-6AFD-4CFE-B482-1BF142F1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8E944-6689-4995-82E4-391395DDF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B3615-8D68-49C9-98CB-8A988E70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B6646-4C73-4FA9-A7B9-6417CCEA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71DBB-6829-4407-AB12-973D181D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1D27-00E5-4606-96BC-62F9D035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38DA-0748-4AB0-9DB0-AD30D7FF6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33BE2-0D1C-41E4-91E4-CC9BEC81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948E-D679-4E07-9097-4261CE85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D5A81-A67E-4E93-9278-60A5CE1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D47E-F7DA-49CA-B602-BFB7F6DE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FB341-D9A0-47A5-B682-F999D1ABE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CE58F-DC14-4F14-B7F3-6C9960AF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6BE04-814B-4A54-AE4C-448B3EE6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FA15B-B61B-4BE7-B535-2CE381CE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F516D-C546-473F-8D00-DD241F3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A979-F118-4100-BB30-50648A32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4E15E-3F27-44DD-9F76-2955316B9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9FC8D-11EB-4963-B2F1-FD09D092F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2795A-934C-4527-A000-83999FA6E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EB284-9311-4D94-AB52-5D76D9268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2EB6D-CC2D-4C58-B3DE-07CD37FF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100-6395-4094-9A80-E59F20FE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584C-2836-4EBB-BFB1-541BB38F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29BD-894D-4532-AD04-EB127D8C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3EE6D-9C09-4B3D-BC8F-FDAD570E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50ACB-FC7E-4AED-9C2D-892EDA3F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24BBD-5D8C-4D30-B264-5A6B5B98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B6848-4C11-48DD-8B51-7BC886E2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05326-C865-4C2D-A5B9-ECB326B5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5337-0A67-4F64-B411-EBEB27CB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72B0-14BF-4A99-B88B-8586EBC6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E21B-3DA3-4E2A-AC38-D31F66A3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F08EE-4CFA-4263-8B1E-F45BB6815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A064F-0E26-419C-8F3A-DC3DAB0B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736D7-FA8E-4A25-B813-99E6C10C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D8633-C05E-4773-AE8C-B818DE00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1411-0B17-46D4-B017-3CD7513E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9AE39-0D03-44C0-9DCE-108811B58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D9076-1DAC-463D-9DF0-CFF1A3597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9672-655F-42A5-8814-7DDCB9B6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D9CC0-37C3-4722-ABC9-D33F111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84213-D065-410A-A43E-80DAF080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9DEB8-7E64-445D-AECF-37889C28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3B712-2ECB-4AB0-A373-D14069F3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28A3-F563-47B0-AD8F-3034ECF0A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CDEF-7ADB-4891-9770-59DAA980D82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430BB-728B-4E4B-8D4E-C36799896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2F0F-7FF4-4ADA-A1D4-2C28FE3B6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AFB1-2834-46C8-A8FD-1D385A5B3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orseshoes_game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5yJcqlJkQ" TargetMode="External"/><Relationship Id="rId2" Type="http://schemas.openxmlformats.org/officeDocument/2006/relationships/hyperlink" Target="https://www.youtube.com/watch?v=5eEZ9q33kDc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A1C79-2A7C-4014-BA18-21FC8EDA4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664" b="4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7AE62-5D47-4C5A-A624-E8E7F3FF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HORSESHOES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F8DE02-C764-4EAE-93AE-CAC5E586C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AA39B-71A8-4381-90EB-26DFC8EB5E97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horseshoes_gam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A64EB3-9315-4AE4-8D5D-7F47DA65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339253"/>
            <a:ext cx="10515600" cy="858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B70A2-931C-4DB8-B207-8089114D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48353"/>
            <a:ext cx="10515600" cy="4990454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Horseshoes was started by the Greek soldier that had a lot of time on their hands.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Originally, the game was played on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dirt courts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stakes 2 inches above ground level.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not until the late 1930’s that the stakes were raised from 2 inches to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inches above ground level.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horseshoe pitching tournament was open to the world in the summer of 1910 in Bronson,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8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0C5C-0197-413E-8EFB-4DF98ECF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31" y="301463"/>
            <a:ext cx="10515600" cy="9337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PLAYING COURT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9D1AB-F6E2-406C-94CA-AA38E2C8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39" y="1580827"/>
            <a:ext cx="10789511" cy="497571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horseshoe court is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feet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 and a minimum of 46 feet long with the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feet apart. The pitcher’s box is the square 6 ft by 6 ft area at each end of the court. The pitcher’s box includes 3 things: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pitcher’s platform, and the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pit is a rectangular area filled with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dirt.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the filler is to keep the horseshoes from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bouncing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excessively.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6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179C-7567-43CD-ADA2-C5E427A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885"/>
            <a:ext cx="10515600" cy="8784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1B201-FE7B-4328-A6D5-2BAEEE656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977" y="1255363"/>
            <a:ext cx="11809708" cy="57188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the Shoe: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Ringer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shoe which comes to rest encircling the stake. A ringer must </a:t>
            </a: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touch any part of the stake. Has a value of   </a:t>
            </a: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Shoe in count 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shoe which is not a ringer, but comes to rest 6 inches or closer to the stake. Has a value of </a:t>
            </a: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</a:t>
            </a: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leaner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or any other shoe touching the stake is considered a shoe in count and has a value of </a:t>
            </a: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point. Amateurs often count a leaner as 2 points.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Shoe out of count 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shoe which comes to rest more than 6 inches from the stake and has a scoring value of </a:t>
            </a:r>
            <a:r>
              <a:rPr lang="en-US" sz="39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1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FBA4-B9C2-47F5-B811-D7D554C5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13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LENGTH OF THE GAME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726F-B954-4E88-90A5-B71F052C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975" y="1131376"/>
            <a:ext cx="11809709" cy="5594887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game is broken down into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innings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consisting of four pitched shoes, 2 by each contestant.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the game is determined before play begins. There are 3 options: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 Limit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Game played to a predetermined number of points. 21 is common for recreational play. 50 is standard in tournament play.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Shoe limit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Game played to a predetermined number of shoes. Has to be an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number. When the amount is reached, the player with the highest score is the winner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limit or shoe limit – Combination of the point and shoe limit.               (ex.  21points or 30 shoes)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4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38F2-7A4B-4872-8A08-E42477AE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73"/>
            <a:ext cx="10515600" cy="11109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7AFF5-B5B2-4D52-AF2B-EF305224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2719"/>
            <a:ext cx="10515600" cy="35169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methods of scoring in horseshoes: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Cancellation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only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player can score in each inning.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All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all shoes thrown will count as points.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1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9C63-5577-4D0E-BF63-6EFEC7E0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36" y="222625"/>
            <a:ext cx="10515600" cy="10914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HORSESHOE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55D82-DD2F-4BC1-AE0C-CE83B0956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14072"/>
            <a:ext cx="10515600" cy="47755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04E1C-AE6A-46B4-A28A-3B5E3F5F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7" y="2030279"/>
            <a:ext cx="11546238" cy="50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0F58-AF33-4747-8F63-B4813528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5948"/>
            <a:ext cx="10515600" cy="6974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VIDEO LINKS: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D0695-B9F6-44CE-B24A-F7F0C2AB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62603"/>
            <a:ext cx="10515600" cy="3082979"/>
          </a:xfrm>
        </p:spPr>
        <p:txBody>
          <a:bodyPr>
            <a:normAutofit/>
          </a:bodyPr>
          <a:lstStyle/>
          <a:p>
            <a:endParaRPr lang="en-US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https://www.youtube.com/watch?v=5eEZ9q33kDc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Horseshoe Grips</a:t>
            </a:r>
          </a:p>
          <a:p>
            <a:r>
              <a:rPr lang="en-US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https://www.youtube.com/watch?v=Fk5yJcqlJkQ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B629B2-2765-4CB0-BDF0-5692E2C3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43039-43DB-4470-AA52-9C5CE1D78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</a:t>
            </a:r>
            <a:r>
              <a:rPr lang="en-US" dirty="0" err="1"/>
              <a:t>Horshoe</a:t>
            </a:r>
            <a:r>
              <a:rPr lang="en-US" dirty="0"/>
              <a:t> Pitchers Association. (2019). Retrieved from  </a:t>
            </a:r>
          </a:p>
          <a:p>
            <a:r>
              <a:rPr lang="en-US" dirty="0"/>
              <a:t>	https://www.horseshoepitching.com/</a:t>
            </a:r>
          </a:p>
        </p:txBody>
      </p:sp>
    </p:spTree>
    <p:extLst>
      <p:ext uri="{BB962C8B-B14F-4D97-AF65-F5344CB8AC3E}">
        <p14:creationId xmlns:p14="http://schemas.microsoft.com/office/powerpoint/2010/main" val="165020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498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HORSESHOES</vt:lpstr>
      <vt:lpstr>HISTORY</vt:lpstr>
      <vt:lpstr>PLAYING COURT</vt:lpstr>
      <vt:lpstr>TERMINOLOGY</vt:lpstr>
      <vt:lpstr>LENGTH OF THE GAME</vt:lpstr>
      <vt:lpstr>SCORING</vt:lpstr>
      <vt:lpstr>HORSESHOE DIAGRAM</vt:lpstr>
      <vt:lpstr>VIDEO LINKS: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HORSESHOES</dc:title>
  <dc:creator>Keon Humphries</dc:creator>
  <cp:lastModifiedBy>Keon Humphries</cp:lastModifiedBy>
  <cp:revision>7</cp:revision>
  <dcterms:created xsi:type="dcterms:W3CDTF">2019-08-26T03:50:30Z</dcterms:created>
  <dcterms:modified xsi:type="dcterms:W3CDTF">2019-08-26T04:32:01Z</dcterms:modified>
</cp:coreProperties>
</file>