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59" r:id="rId4"/>
    <p:sldId id="266" r:id="rId5"/>
    <p:sldId id="267"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56"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EE3D3-267E-43EE-ADA0-C6D7C310B210}" type="datetimeFigureOut">
              <a:rPr lang="en-US" smtClean="0"/>
              <a:t>8/30/2018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52E92-DD5D-40C4-B0F5-F057DF555EFB}" type="slidenum">
              <a:rPr lang="en-US" smtClean="0"/>
              <a:t>‹#›</a:t>
            </a:fld>
            <a:endParaRPr lang="en-US"/>
          </a:p>
        </p:txBody>
      </p:sp>
    </p:spTree>
    <p:extLst>
      <p:ext uri="{BB962C8B-B14F-4D97-AF65-F5344CB8AC3E}">
        <p14:creationId xmlns:p14="http://schemas.microsoft.com/office/powerpoint/2010/main" val="59485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F165A8-8252-40E2-8C6B-527D30204675}" type="slidenum">
              <a:rPr lang="en-US"/>
              <a:t>6</a:t>
            </a:fld>
            <a:endParaRPr lang="en-US"/>
          </a:p>
        </p:txBody>
      </p:sp>
    </p:spTree>
    <p:extLst>
      <p:ext uri="{BB962C8B-B14F-4D97-AF65-F5344CB8AC3E}">
        <p14:creationId xmlns:p14="http://schemas.microsoft.com/office/powerpoint/2010/main" val="3431912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8/30/2018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3B41AD9D-45C8-4ECE-84EF-27C7E744845B}" type="slidenum">
              <a:rPr lang="en-US" altLang="en-US"/>
              <a:pPr>
                <a:defRPr/>
              </a:pPr>
              <a:t>‹#›</a:t>
            </a:fld>
            <a:endParaRPr lang="en-US" altLang="en-US"/>
          </a:p>
        </p:txBody>
      </p:sp>
    </p:spTree>
    <p:extLst>
      <p:ext uri="{BB962C8B-B14F-4D97-AF65-F5344CB8AC3E}">
        <p14:creationId xmlns:p14="http://schemas.microsoft.com/office/powerpoint/2010/main" val="4179526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E49571-D72A-400B-94D7-78013D43CEC4}"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0D7AD-D843-479D-9864-4C4682FB027B}" type="slidenum">
              <a:rPr lang="en-US" smtClean="0"/>
              <a:t>‹#›</a:t>
            </a:fld>
            <a:endParaRPr lang="en-US"/>
          </a:p>
        </p:txBody>
      </p:sp>
    </p:spTree>
    <p:extLst>
      <p:ext uri="{BB962C8B-B14F-4D97-AF65-F5344CB8AC3E}">
        <p14:creationId xmlns:p14="http://schemas.microsoft.com/office/powerpoint/2010/main" val="1491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8/30/2018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85" r:id="rId18"/>
    <p:sldLayoutId id="2147483686" r:id="rId19"/>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_s1QM2G034w"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8LcLAUqDEM"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Hiking and Backpacking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3118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Hiking and backpacking	</a:t>
            </a:r>
            <a:endParaRPr lang="en-US" dirty="0"/>
          </a:p>
        </p:txBody>
      </p:sp>
      <p:sp>
        <p:nvSpPr>
          <p:cNvPr id="3" name="Content Placeholder 2"/>
          <p:cNvSpPr>
            <a:spLocks noGrp="1"/>
          </p:cNvSpPr>
          <p:nvPr>
            <p:ph sz="quarter" idx="13"/>
          </p:nvPr>
        </p:nvSpPr>
        <p:spPr/>
        <p:txBody>
          <a:bodyPr/>
          <a:lstStyle/>
          <a:p>
            <a:r>
              <a:rPr lang="en-US" dirty="0" smtClean="0"/>
              <a:t>Hiking is generally a day trip where departure and return occur within the same day.</a:t>
            </a:r>
          </a:p>
          <a:p>
            <a:pPr lvl="0">
              <a:buClr>
                <a:srgbClr val="B80E0F"/>
              </a:buClr>
            </a:pPr>
            <a:r>
              <a:rPr lang="en-US" dirty="0">
                <a:solidFill>
                  <a:prstClr val="black"/>
                </a:solidFill>
              </a:rPr>
              <a:t>Backpacking involves spending one or more nights in the outdoors, covering much greater distances.</a:t>
            </a:r>
          </a:p>
          <a:p>
            <a:endParaRPr lang="en-US" dirty="0"/>
          </a:p>
        </p:txBody>
      </p:sp>
      <p:sp>
        <p:nvSpPr>
          <p:cNvPr id="4" name="Content Placeholder 3"/>
          <p:cNvSpPr>
            <a:spLocks noGrp="1"/>
          </p:cNvSpPr>
          <p:nvPr>
            <p:ph sz="quarter" idx="14"/>
          </p:nvPr>
        </p:nvSpPr>
        <p:spPr/>
        <p:txBody>
          <a:bodyPr/>
          <a:lstStyle/>
          <a:p>
            <a:r>
              <a:rPr lang="en-US" dirty="0" smtClean="0"/>
              <a:t>Weather and dehydration are two common threats to hikers who are unprepared for the conditions. </a:t>
            </a:r>
          </a:p>
          <a:p>
            <a:r>
              <a:rPr lang="en-US" dirty="0" smtClean="0"/>
              <a:t>Hikers should carry: </a:t>
            </a:r>
          </a:p>
          <a:p>
            <a:pPr marL="0" indent="0">
              <a:buNone/>
            </a:pPr>
            <a:r>
              <a:rPr lang="en-US" dirty="0" smtClean="0"/>
              <a:t>-first aid kit, food, water, and adequate layers of clothing in case conditions turn inclement.</a:t>
            </a:r>
          </a:p>
          <a:p>
            <a:pPr marL="0" indent="0">
              <a:buNone/>
            </a:pPr>
            <a:endParaRPr lang="en-US" dirty="0"/>
          </a:p>
        </p:txBody>
      </p:sp>
    </p:spTree>
    <p:extLst>
      <p:ext uri="{BB962C8B-B14F-4D97-AF65-F5344CB8AC3E}">
        <p14:creationId xmlns:p14="http://schemas.microsoft.com/office/powerpoint/2010/main" val="1038891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no trace</a:t>
            </a:r>
            <a:endParaRPr lang="en-US" dirty="0"/>
          </a:p>
        </p:txBody>
      </p:sp>
      <p:sp>
        <p:nvSpPr>
          <p:cNvPr id="3" name="Content Placeholder 2"/>
          <p:cNvSpPr>
            <a:spLocks noGrp="1"/>
          </p:cNvSpPr>
          <p:nvPr>
            <p:ph sz="quarter" idx="13"/>
          </p:nvPr>
        </p:nvSpPr>
        <p:spPr/>
        <p:txBody>
          <a:bodyPr>
            <a:normAutofit fontScale="92500" lnSpcReduction="20000"/>
          </a:bodyPr>
          <a:lstStyle/>
          <a:p>
            <a:pPr marL="0" indent="0">
              <a:buNone/>
            </a:pPr>
            <a:r>
              <a:rPr lang="en-US" dirty="0" smtClean="0"/>
              <a:t>	</a:t>
            </a:r>
            <a:r>
              <a:rPr lang="en-US" u="sng" dirty="0" smtClean="0"/>
              <a:t>7 principles</a:t>
            </a:r>
          </a:p>
          <a:p>
            <a:r>
              <a:rPr lang="en-US" dirty="0" smtClean="0"/>
              <a:t>Plan ahead and prepare</a:t>
            </a:r>
          </a:p>
          <a:p>
            <a:r>
              <a:rPr lang="en-US" dirty="0" smtClean="0"/>
              <a:t>Travel and camp on durable surfaces</a:t>
            </a:r>
          </a:p>
          <a:p>
            <a:r>
              <a:rPr lang="en-US" dirty="0" smtClean="0"/>
              <a:t>Dispose of waste properly</a:t>
            </a:r>
          </a:p>
          <a:p>
            <a:r>
              <a:rPr lang="en-US" dirty="0" smtClean="0"/>
              <a:t>Leave what you find</a:t>
            </a:r>
          </a:p>
          <a:p>
            <a:r>
              <a:rPr lang="en-US" dirty="0" smtClean="0"/>
              <a:t>Minimize campfire impacts</a:t>
            </a:r>
          </a:p>
          <a:p>
            <a:r>
              <a:rPr lang="en-US" dirty="0" smtClean="0"/>
              <a:t>Respect wildlife</a:t>
            </a:r>
          </a:p>
          <a:p>
            <a:r>
              <a:rPr lang="en-US" dirty="0" smtClean="0"/>
              <a:t>Be considerate of other visitors</a:t>
            </a:r>
            <a:endParaRPr lang="en-US" dirty="0"/>
          </a:p>
        </p:txBody>
      </p:sp>
      <p:sp>
        <p:nvSpPr>
          <p:cNvPr id="4" name="Content Placeholder 3"/>
          <p:cNvSpPr>
            <a:spLocks noGrp="1"/>
          </p:cNvSpPr>
          <p:nvPr>
            <p:ph sz="quarter" idx="14"/>
          </p:nvPr>
        </p:nvSpPr>
        <p:spPr/>
        <p:txBody>
          <a:bodyPr/>
          <a:lstStyle/>
          <a:p>
            <a:r>
              <a:rPr lang="en-US" dirty="0">
                <a:hlinkClick r:id="rId2"/>
              </a:rPr>
              <a:t>https://www.youtube.com/watch?v</a:t>
            </a:r>
            <a:r>
              <a:rPr lang="en-US">
                <a:hlinkClick r:id="rId2"/>
              </a:rPr>
              <a:t>=_</a:t>
            </a:r>
            <a:r>
              <a:rPr lang="en-US" smtClean="0">
                <a:hlinkClick r:id="rId2"/>
              </a:rPr>
              <a:t>s1QM2G034w</a:t>
            </a:r>
            <a:endParaRPr lang="en-US" smtClean="0"/>
          </a:p>
          <a:p>
            <a:endParaRPr lang="en-US" dirty="0"/>
          </a:p>
        </p:txBody>
      </p:sp>
    </p:spTree>
    <p:extLst>
      <p:ext uri="{BB962C8B-B14F-4D97-AF65-F5344CB8AC3E}">
        <p14:creationId xmlns:p14="http://schemas.microsoft.com/office/powerpoint/2010/main" val="299467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945" y="117909"/>
            <a:ext cx="10396882" cy="1151965"/>
          </a:xfrm>
        </p:spPr>
        <p:txBody>
          <a:bodyPr/>
          <a:lstStyle/>
          <a:p>
            <a:pPr algn="ctr"/>
            <a:r>
              <a:rPr lang="en-US" dirty="0" smtClean="0"/>
              <a:t>Backpacks</a:t>
            </a:r>
            <a:endParaRPr lang="en-US" dirty="0"/>
          </a:p>
        </p:txBody>
      </p:sp>
      <p:sp>
        <p:nvSpPr>
          <p:cNvPr id="3" name="Content Placeholder 2"/>
          <p:cNvSpPr>
            <a:spLocks noGrp="1"/>
          </p:cNvSpPr>
          <p:nvPr>
            <p:ph sz="half" idx="1"/>
          </p:nvPr>
        </p:nvSpPr>
        <p:spPr>
          <a:xfrm>
            <a:off x="1371600" y="1616383"/>
            <a:ext cx="4447786" cy="4251018"/>
          </a:xfrm>
        </p:spPr>
        <p:txBody>
          <a:bodyPr>
            <a:normAutofit fontScale="85000" lnSpcReduction="10000"/>
          </a:bodyPr>
          <a:lstStyle/>
          <a:p>
            <a:r>
              <a:rPr lang="en-US" dirty="0" smtClean="0"/>
              <a:t>It is important to learn how to properly don (put on) and shuck (take off) a pack. </a:t>
            </a:r>
          </a:p>
          <a:p>
            <a:r>
              <a:rPr lang="en-US" dirty="0" smtClean="0"/>
              <a:t>Fuel should be kept below food and in external pockets if possible in case fuel leaks</a:t>
            </a:r>
          </a:p>
          <a:p>
            <a:r>
              <a:rPr lang="en-US" dirty="0" smtClean="0"/>
              <a:t>Loosen all straps before donning the pack. Once the pack has been donned, the pack is ready for adjustments</a:t>
            </a:r>
          </a:p>
          <a:p>
            <a:endParaRPr lang="en-US" dirty="0"/>
          </a:p>
        </p:txBody>
      </p:sp>
      <p:sp>
        <p:nvSpPr>
          <p:cNvPr id="4" name="Content Placeholder 3"/>
          <p:cNvSpPr>
            <a:spLocks noGrp="1"/>
          </p:cNvSpPr>
          <p:nvPr>
            <p:ph sz="half" idx="2"/>
          </p:nvPr>
        </p:nvSpPr>
        <p:spPr>
          <a:xfrm>
            <a:off x="6409899" y="1616382"/>
            <a:ext cx="4447786" cy="4360905"/>
          </a:xfrm>
        </p:spPr>
        <p:txBody>
          <a:bodyPr>
            <a:normAutofit fontScale="85000" lnSpcReduction="10000"/>
          </a:bodyPr>
          <a:lstStyle/>
          <a:p>
            <a:r>
              <a:rPr lang="en-US" dirty="0" smtClean="0"/>
              <a:t>Packing:</a:t>
            </a:r>
          </a:p>
          <a:p>
            <a:r>
              <a:rPr lang="en-US" dirty="0" smtClean="0"/>
              <a:t>Bottom: light weight items that will not be needed until stopping to make camp. Ex: Sleeping bag</a:t>
            </a:r>
          </a:p>
          <a:p>
            <a:r>
              <a:rPr lang="en-US" dirty="0" smtClean="0"/>
              <a:t>Middle: Heaviest items. Ex: clothes, pot sets, stoves, food, etc.</a:t>
            </a:r>
          </a:p>
          <a:p>
            <a:r>
              <a:rPr lang="en-US" dirty="0" smtClean="0"/>
              <a:t>Top: Lighter items needed throughout the day. Ex: Rain gear, tarp, jacket, change of clothes, etc.</a:t>
            </a:r>
          </a:p>
          <a:p>
            <a:r>
              <a:rPr lang="en-US" dirty="0" smtClean="0"/>
              <a:t>Hood (top compartment): small items needed throughout the day. Ex: Camera, binoculars, first aid kit, compass, map, snacks, etc.</a:t>
            </a:r>
          </a:p>
          <a:p>
            <a:endParaRPr lang="en-US" dirty="0" smtClean="0"/>
          </a:p>
          <a:p>
            <a:endParaRPr lang="en-US" dirty="0"/>
          </a:p>
        </p:txBody>
      </p:sp>
    </p:spTree>
    <p:extLst>
      <p:ext uri="{BB962C8B-B14F-4D97-AF65-F5344CB8AC3E}">
        <p14:creationId xmlns:p14="http://schemas.microsoft.com/office/powerpoint/2010/main" val="3610831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Fitting a Backpack</a:t>
            </a:r>
            <a:endParaRPr lang="en-US" dirty="0"/>
          </a:p>
        </p:txBody>
      </p:sp>
      <p:sp>
        <p:nvSpPr>
          <p:cNvPr id="3" name="Content Placeholder 2"/>
          <p:cNvSpPr>
            <a:spLocks noGrp="1"/>
          </p:cNvSpPr>
          <p:nvPr>
            <p:ph sz="half" idx="1"/>
          </p:nvPr>
        </p:nvSpPr>
        <p:spPr>
          <a:xfrm>
            <a:off x="1371600" y="1610140"/>
            <a:ext cx="4447786" cy="4068766"/>
          </a:xfrm>
        </p:spPr>
        <p:txBody>
          <a:bodyPr>
            <a:normAutofit fontScale="85000" lnSpcReduction="10000"/>
          </a:bodyPr>
          <a:lstStyle/>
          <a:p>
            <a:r>
              <a:rPr lang="en-US" dirty="0" smtClean="0"/>
              <a:t>After the pack is donned:</a:t>
            </a:r>
          </a:p>
          <a:p>
            <a:pPr marL="457200" indent="-457200">
              <a:buAutoNum type="arabicParenR"/>
            </a:pPr>
            <a:r>
              <a:rPr lang="en-US" dirty="0" smtClean="0"/>
              <a:t>Check that the hip belt is over the hipbones, and fasten the buckle.</a:t>
            </a:r>
          </a:p>
          <a:p>
            <a:pPr marL="457200" indent="-457200">
              <a:buAutoNum type="arabicParenR"/>
            </a:pPr>
            <a:r>
              <a:rPr lang="en-US" dirty="0" smtClean="0"/>
              <a:t>Tighten shoulder straps until snug. There should barely be enough room between the strap and shoulder for a hand to fit between.</a:t>
            </a:r>
          </a:p>
          <a:p>
            <a:pPr marL="457200" indent="-457200">
              <a:buAutoNum type="arabicParenR"/>
            </a:pPr>
            <a:r>
              <a:rPr lang="en-US" dirty="0" smtClean="0"/>
              <a:t> Adjust the top loader straps until the top compartment is touching the back of the head. </a:t>
            </a:r>
          </a:p>
          <a:p>
            <a:pPr marL="457200" indent="-457200">
              <a:buAutoNum type="arabicParenR"/>
            </a:pPr>
            <a:r>
              <a:rPr lang="en-US" dirty="0" smtClean="0"/>
              <a:t>Adjust the sternum strap to take stress off shoulders</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Shucking a Backpack:</a:t>
            </a:r>
          </a:p>
          <a:p>
            <a:r>
              <a:rPr lang="en-US" dirty="0" smtClean="0"/>
              <a:t>Leaning slightly forward, loosen the shoulder straps and unbuckle the hip belt. Slide one arm out of the shoulder strap and grab the opposite strap. Move the pack from your back, to your knees, to the ground.</a:t>
            </a:r>
            <a:endParaRPr lang="en-US" dirty="0"/>
          </a:p>
        </p:txBody>
      </p:sp>
    </p:spTree>
    <p:extLst>
      <p:ext uri="{BB962C8B-B14F-4D97-AF65-F5344CB8AC3E}">
        <p14:creationId xmlns:p14="http://schemas.microsoft.com/office/powerpoint/2010/main" val="2990261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a:t>Bear Encounter</a:t>
            </a:r>
          </a:p>
        </p:txBody>
      </p:sp>
      <p:sp>
        <p:nvSpPr>
          <p:cNvPr id="3" name="Content Placeholder 2"/>
          <p:cNvSpPr>
            <a:spLocks noGrp="1"/>
          </p:cNvSpPr>
          <p:nvPr>
            <p:ph idx="1"/>
          </p:nvPr>
        </p:nvSpPr>
        <p:spPr/>
        <p:txBody>
          <a:bodyPr>
            <a:normAutofit fontScale="55000" lnSpcReduction="20000"/>
          </a:bodyPr>
          <a:lstStyle/>
          <a:p>
            <a:pPr lvl="2"/>
            <a:r>
              <a:rPr lang="en-US" sz="4000" b="1" u="sng" dirty="0"/>
              <a:t>TO DO</a:t>
            </a:r>
          </a:p>
          <a:p>
            <a:pPr lvl="2"/>
            <a:r>
              <a:rPr lang="en-US" sz="2600" dirty="0" smtClean="0"/>
              <a:t>Stay calm </a:t>
            </a:r>
          </a:p>
          <a:p>
            <a:pPr lvl="2"/>
            <a:r>
              <a:rPr lang="en-US" sz="2600" dirty="0" smtClean="0"/>
              <a:t>Stand Tall and Back away slowly</a:t>
            </a:r>
          </a:p>
          <a:p>
            <a:pPr lvl="2"/>
            <a:r>
              <a:rPr lang="en-US" sz="2600" dirty="0" smtClean="0"/>
              <a:t>If hiking with other hikers: Get in one big group</a:t>
            </a:r>
          </a:p>
          <a:p>
            <a:pPr lvl="2"/>
            <a:r>
              <a:rPr lang="en-US" sz="3600" b="1" u="sng" dirty="0" smtClean="0"/>
              <a:t>NOT </a:t>
            </a:r>
            <a:r>
              <a:rPr lang="en-US" sz="3600" b="1" u="sng" dirty="0"/>
              <a:t>TO DO</a:t>
            </a:r>
          </a:p>
          <a:p>
            <a:pPr lvl="3"/>
            <a:r>
              <a:rPr lang="en-US" sz="2800" dirty="0"/>
              <a:t>Run away</a:t>
            </a:r>
          </a:p>
          <a:p>
            <a:pPr lvl="3"/>
            <a:r>
              <a:rPr lang="en-US" sz="2800" dirty="0"/>
              <a:t>Approach the bear</a:t>
            </a:r>
          </a:p>
          <a:p>
            <a:pPr lvl="3"/>
            <a:r>
              <a:rPr lang="en-US" sz="2800" dirty="0"/>
              <a:t>Hit it with objects</a:t>
            </a:r>
          </a:p>
          <a:p>
            <a:pPr lvl="3"/>
            <a:r>
              <a:rPr lang="en-US" sz="2800" dirty="0"/>
              <a:t>Feed </a:t>
            </a:r>
            <a:r>
              <a:rPr lang="en-US" sz="2800" dirty="0" smtClean="0"/>
              <a:t>it</a:t>
            </a:r>
          </a:p>
          <a:p>
            <a:pPr marL="1371600" lvl="3" indent="0">
              <a:buNone/>
            </a:pPr>
            <a:r>
              <a:rPr lang="en-US" sz="2800" dirty="0">
                <a:hlinkClick r:id="rId3"/>
              </a:rPr>
              <a:t>https://</a:t>
            </a:r>
            <a:r>
              <a:rPr lang="en-US" sz="2800" dirty="0" smtClean="0">
                <a:hlinkClick r:id="rId3"/>
              </a:rPr>
              <a:t>www.youtube.com/watch?v=X8LcLAUqDEM</a:t>
            </a:r>
            <a:endParaRPr lang="en-US" sz="2800" dirty="0" smtClean="0"/>
          </a:p>
          <a:p>
            <a:pPr marL="1371600" lvl="3" indent="0">
              <a:buNone/>
            </a:pPr>
            <a:endParaRPr lang="en-US" sz="2800" dirty="0"/>
          </a:p>
          <a:p>
            <a:pPr marL="1371600" lvl="3" indent="0">
              <a:buNone/>
            </a:pPr>
            <a:endParaRPr lang="en-US" dirty="0"/>
          </a:p>
          <a:p>
            <a:pPr lvl="2"/>
            <a:endParaRPr lang="en-US" dirty="0"/>
          </a:p>
          <a:p>
            <a:pPr lvl="2"/>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133" y="1097279"/>
            <a:ext cx="3811404" cy="3638349"/>
          </a:xfrm>
          <a:prstGeom prst="rect">
            <a:avLst/>
          </a:prstGeom>
        </p:spPr>
      </p:pic>
    </p:spTree>
    <p:extLst>
      <p:ext uri="{BB962C8B-B14F-4D97-AF65-F5344CB8AC3E}">
        <p14:creationId xmlns:p14="http://schemas.microsoft.com/office/powerpoint/2010/main" val="19033297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130</TotalTime>
  <Words>403</Words>
  <Application>Microsoft Office PowerPoint</Application>
  <PresentationFormat>Widescreen</PresentationFormat>
  <Paragraphs>48</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Impact</vt:lpstr>
      <vt:lpstr>Main Event</vt:lpstr>
      <vt:lpstr>Hiking and Backpacking</vt:lpstr>
      <vt:lpstr>Hiking and backpacking </vt:lpstr>
      <vt:lpstr>Leave no trace</vt:lpstr>
      <vt:lpstr>Backpacks</vt:lpstr>
      <vt:lpstr>Fitting a Backpack</vt:lpstr>
      <vt:lpstr>Bear Encounter</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Hiking and Backpacking</dc:title>
  <dc:creator>James Ivey</dc:creator>
  <cp:lastModifiedBy>James Ivey</cp:lastModifiedBy>
  <cp:revision>10</cp:revision>
  <dcterms:created xsi:type="dcterms:W3CDTF">2017-11-06T02:07:24Z</dcterms:created>
  <dcterms:modified xsi:type="dcterms:W3CDTF">2018-08-30T19:26:21Z</dcterms:modified>
</cp:coreProperties>
</file>