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7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5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6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98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7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8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78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7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7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1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51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9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7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7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9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352AA7-D3FD-4560-A78D-FBB53FF596C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756075-4DE4-4CFF-A45B-38BD46FD8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Drinking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the drinking age be lowered from 21 to 18?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evidence can you find to support your position?</a:t>
            </a:r>
          </a:p>
          <a:p>
            <a:endParaRPr lang="en-US" dirty="0"/>
          </a:p>
          <a:p>
            <a:r>
              <a:rPr lang="en-US" dirty="0" smtClean="0"/>
              <a:t>What inferences can you make as to the benefits of your position?</a:t>
            </a:r>
          </a:p>
          <a:p>
            <a:endParaRPr lang="en-US" dirty="0"/>
          </a:p>
          <a:p>
            <a:r>
              <a:rPr lang="en-US" dirty="0" smtClean="0"/>
              <a:t>If challenged, can you defend your position with facts?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iRespondQuestionMaster</vt:lpstr>
      <vt:lpstr>iRespondGraphMaster</vt:lpstr>
      <vt:lpstr>Austin</vt:lpstr>
      <vt:lpstr>Drinking Age</vt:lpstr>
      <vt:lpstr>Should the drinking age be lowered from 21 to 18?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Age</dc:title>
  <dc:creator>Jeffrey Wishon</dc:creator>
  <cp:lastModifiedBy>Jeffrey Wishon</cp:lastModifiedBy>
  <cp:revision>1</cp:revision>
  <dcterms:created xsi:type="dcterms:W3CDTF">2014-08-19T11:32:46Z</dcterms:created>
  <dcterms:modified xsi:type="dcterms:W3CDTF">2014-08-19T11:35:56Z</dcterms:modified>
</cp:coreProperties>
</file>