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64" d="100"/>
          <a:sy n="64" d="100"/>
        </p:scale>
        <p:origin x="64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B309-808D-4ECE-A459-62BF24823247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B80-65A4-47E8-879A-C47A6643A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07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B309-808D-4ECE-A459-62BF24823247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B80-65A4-47E8-879A-C47A6643A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55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B309-808D-4ECE-A459-62BF24823247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B80-65A4-47E8-879A-C47A6643A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74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B309-808D-4ECE-A459-62BF24823247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B80-65A4-47E8-879A-C47A6643A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9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B309-808D-4ECE-A459-62BF24823247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B80-65A4-47E8-879A-C47A6643A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81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B309-808D-4ECE-A459-62BF24823247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B80-65A4-47E8-879A-C47A6643A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7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B309-808D-4ECE-A459-62BF24823247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B80-65A4-47E8-879A-C47A6643A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10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B309-808D-4ECE-A459-62BF24823247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B80-65A4-47E8-879A-C47A6643A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6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B309-808D-4ECE-A459-62BF24823247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B80-65A4-47E8-879A-C47A6643A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9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B309-808D-4ECE-A459-62BF24823247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B80-65A4-47E8-879A-C47A6643A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2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B309-808D-4ECE-A459-62BF24823247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B80-65A4-47E8-879A-C47A6643A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79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3B309-808D-4ECE-A459-62BF24823247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5BB80-65A4-47E8-879A-C47A6643A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77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fHnT1HilM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Bk-pwH3vsA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1525" y="5563861"/>
            <a:ext cx="11260475" cy="1149782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/>
              <a:t>Disc Golf Key </a:t>
            </a:r>
            <a:r>
              <a:rPr lang="en-US" sz="2700" b="1" dirty="0"/>
              <a:t>Terms</a:t>
            </a:r>
            <a:br>
              <a:rPr lang="en-US" sz="2700" b="1" dirty="0"/>
            </a:br>
            <a:r>
              <a:rPr lang="en-US" sz="2700" b="1" dirty="0">
                <a:hlinkClick r:id="rId3"/>
              </a:rPr>
              <a:t>https://</a:t>
            </a:r>
            <a:r>
              <a:rPr lang="en-US" sz="2700" b="1" dirty="0" smtClean="0">
                <a:hlinkClick r:id="rId3"/>
              </a:rPr>
              <a:t>www.youtube.com/watch?v=hfHnT1HilMM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9273" y="180256"/>
            <a:ext cx="6502400" cy="5075380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 smtClean="0"/>
              <a:t>Par-the number of strokes a first-class player should normally require for a particular hole or course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 smtClean="0"/>
              <a:t>Albatross- 3 under par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/>
              <a:t>Eagle </a:t>
            </a:r>
            <a:r>
              <a:rPr lang="en-US" b="1" dirty="0" smtClean="0"/>
              <a:t>–2 under par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 smtClean="0"/>
              <a:t>Birdie-1 under par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 smtClean="0"/>
              <a:t>Bogey-1 over par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 smtClean="0"/>
              <a:t>Double Bogey-2 over par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 smtClean="0"/>
              <a:t>Triple Bogey-3 over par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 smtClean="0"/>
              <a:t>Fore-Word used to warn others of an on coming disc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 smtClean="0"/>
              <a:t>Hole-out-A successful putt/throw that comes to rest suspended in the chains or at rest in the basket tray.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 smtClean="0"/>
              <a:t>Out-farthest away from the target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11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5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16331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Most Common Discs</a:t>
            </a:r>
            <a:br>
              <a:rPr lang="en-US" dirty="0" smtClean="0"/>
            </a:br>
            <a:r>
              <a:rPr lang="en-US" sz="2000" dirty="0" smtClean="0"/>
              <a:t>1</a:t>
            </a:r>
            <a:r>
              <a:rPr lang="en-US" dirty="0" smtClean="0"/>
              <a:t> </a:t>
            </a:r>
            <a:r>
              <a:rPr lang="en-US" sz="2200" dirty="0" smtClean="0"/>
              <a:t>Driver-Has pointy edges and is used to gain the most amount of distance</a:t>
            </a:r>
            <a:br>
              <a:rPr lang="en-US" sz="2200" dirty="0" smtClean="0"/>
            </a:br>
            <a:r>
              <a:rPr lang="en-US" sz="2200" dirty="0" smtClean="0"/>
              <a:t>2 Fairway or Midrange-A balance between accuracy and distance</a:t>
            </a:r>
            <a:br>
              <a:rPr lang="en-US" sz="2200" dirty="0" smtClean="0"/>
            </a:br>
            <a:r>
              <a:rPr lang="en-US" sz="2200" dirty="0" smtClean="0"/>
              <a:t>3 Putter-Highly Accurate, but doesn’t travel very far</a:t>
            </a:r>
            <a:br>
              <a:rPr lang="en-US" sz="2200" dirty="0" smtClean="0"/>
            </a:b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95129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  <a:hlinkClick r:id="rId2"/>
              </a:rPr>
              <a:t>Power 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Grip</a:t>
            </a:r>
          </a:p>
          <a:p>
            <a:r>
              <a:rPr lang="en-US" dirty="0" smtClean="0">
                <a:solidFill>
                  <a:srgbClr val="FF0000"/>
                </a:solidFill>
                <a:hlinkClick r:id="rId2"/>
              </a:rPr>
              <a:t>Common grip used for distance</a:t>
            </a:r>
          </a:p>
          <a:p>
            <a:r>
              <a:rPr lang="en-US" dirty="0">
                <a:solidFill>
                  <a:srgbClr val="FF0000"/>
                </a:solidFill>
                <a:hlinkClick r:id="rId2"/>
              </a:rPr>
              <a:t>A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ll four fingers are placed under the Frisbee and the thumb is placed on top</a:t>
            </a:r>
            <a:endParaRPr lang="en-US" dirty="0" smtClean="0">
              <a:solidFill>
                <a:srgbClr val="FF0000"/>
              </a:solidFill>
              <a:hlinkClick r:id="rId2"/>
            </a:endParaRPr>
          </a:p>
          <a:p>
            <a:r>
              <a:rPr lang="en-US" dirty="0" smtClean="0">
                <a:solidFill>
                  <a:srgbClr val="FF0000"/>
                </a:solidFill>
                <a:hlinkClick r:id="rId2"/>
              </a:rPr>
              <a:t>https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://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www.youtube.com/watch?v=zBk-pwH3vsA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843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105</Words>
  <Application>Microsoft Office PowerPoint</Application>
  <PresentationFormat>Widescreen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Disc Golf Key Terms https://www.youtube.com/watch?v=hfHnT1HilMM </vt:lpstr>
      <vt:lpstr>PowerPoint Presentation</vt:lpstr>
      <vt:lpstr>Most Common Discs 1 Driver-Has pointy edges and is used to gain the most amount of distance 2 Fairway or Midrange-A balance between accuracy and distance 3 Putter-Highly Accurate, but doesn’t travel very far 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 Golf Key Terms</dc:title>
  <dc:creator>James Ivey</dc:creator>
  <cp:lastModifiedBy>James Ivey</cp:lastModifiedBy>
  <cp:revision>9</cp:revision>
  <dcterms:created xsi:type="dcterms:W3CDTF">2017-09-21T19:48:33Z</dcterms:created>
  <dcterms:modified xsi:type="dcterms:W3CDTF">2019-04-08T16:36:57Z</dcterms:modified>
</cp:coreProperties>
</file>